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602" r:id="rId5"/>
    <p:sldId id="745" r:id="rId6"/>
    <p:sldId id="821" r:id="rId7"/>
    <p:sldId id="784" r:id="rId8"/>
    <p:sldId id="829" r:id="rId9"/>
    <p:sldId id="830" r:id="rId10"/>
    <p:sldId id="747" r:id="rId11"/>
    <p:sldId id="765" r:id="rId12"/>
    <p:sldId id="748" r:id="rId13"/>
    <p:sldId id="832" r:id="rId14"/>
    <p:sldId id="755" r:id="rId15"/>
    <p:sldId id="756" r:id="rId16"/>
    <p:sldId id="758" r:id="rId17"/>
    <p:sldId id="834" r:id="rId18"/>
    <p:sldId id="835" r:id="rId19"/>
    <p:sldId id="761" r:id="rId20"/>
    <p:sldId id="836" r:id="rId21"/>
    <p:sldId id="766" r:id="rId22"/>
    <p:sldId id="787" r:id="rId23"/>
    <p:sldId id="767" r:id="rId24"/>
    <p:sldId id="837" r:id="rId2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55D"/>
    <a:srgbClr val="00548B"/>
    <a:srgbClr val="999999"/>
    <a:srgbClr val="777777"/>
    <a:srgbClr val="A45959"/>
    <a:srgbClr val="1E7B8E"/>
    <a:srgbClr val="89A4A7"/>
    <a:srgbClr val="7D6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A5D2D-E599-4503-B64C-8EA7B421B219}" v="1" dt="2024-01-17T16:42:39.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4" autoAdjust="0"/>
    <p:restoredTop sz="86358" autoAdjust="0"/>
  </p:normalViewPr>
  <p:slideViewPr>
    <p:cSldViewPr>
      <p:cViewPr varScale="1">
        <p:scale>
          <a:sx n="55" d="100"/>
          <a:sy n="55" d="100"/>
        </p:scale>
        <p:origin x="788" y="4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7476"/>
    </p:cViewPr>
  </p:sorterViewPr>
  <p:notesViewPr>
    <p:cSldViewPr>
      <p:cViewPr varScale="1">
        <p:scale>
          <a:sx n="83" d="100"/>
          <a:sy n="83" d="100"/>
        </p:scale>
        <p:origin x="3192" y="9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Fournier" userId="2269f8af-9711-41cc-afa0-bf145cbdba3b" providerId="ADAL" clId="{BD9A5D2D-E599-4503-B64C-8EA7B421B219}"/>
    <pc:docChg chg="mod modSld">
      <pc:chgData name="Amy Fournier" userId="2269f8af-9711-41cc-afa0-bf145cbdba3b" providerId="ADAL" clId="{BD9A5D2D-E599-4503-B64C-8EA7B421B219}" dt="2024-01-17T16:43:15.320" v="5"/>
      <pc:docMkLst>
        <pc:docMk/>
      </pc:docMkLst>
      <pc:sldChg chg="modSp mod">
        <pc:chgData name="Amy Fournier" userId="2269f8af-9711-41cc-afa0-bf145cbdba3b" providerId="ADAL" clId="{BD9A5D2D-E599-4503-B64C-8EA7B421B219}" dt="2024-01-17T16:42:57.208" v="4" actId="1076"/>
        <pc:sldMkLst>
          <pc:docMk/>
          <pc:sldMk cId="4234896531" sldId="766"/>
        </pc:sldMkLst>
        <pc:spChg chg="ord">
          <ac:chgData name="Amy Fournier" userId="2269f8af-9711-41cc-afa0-bf145cbdba3b" providerId="ADAL" clId="{BD9A5D2D-E599-4503-B64C-8EA7B421B219}" dt="2024-01-17T16:42:36.393" v="2" actId="13244"/>
          <ac:spMkLst>
            <pc:docMk/>
            <pc:sldMk cId="4234896531" sldId="766"/>
            <ac:spMk id="4" creationId="{19FC45E2-4F4C-4C30-A5B2-66BC28BF25F3}"/>
          </ac:spMkLst>
        </pc:spChg>
        <pc:spChg chg="ord">
          <ac:chgData name="Amy Fournier" userId="2269f8af-9711-41cc-afa0-bf145cbdba3b" providerId="ADAL" clId="{BD9A5D2D-E599-4503-B64C-8EA7B421B219}" dt="2024-01-17T16:42:31.829" v="1" actId="13244"/>
          <ac:spMkLst>
            <pc:docMk/>
            <pc:sldMk cId="4234896531" sldId="766"/>
            <ac:spMk id="6147" creationId="{D046AA2A-96E8-45F9-A9EE-5D1CDC41A43A}"/>
          </ac:spMkLst>
        </pc:spChg>
        <pc:graphicFrameChg chg="mod">
          <ac:chgData name="Amy Fournier" userId="2269f8af-9711-41cc-afa0-bf145cbdba3b" providerId="ADAL" clId="{BD9A5D2D-E599-4503-B64C-8EA7B421B219}" dt="2024-01-17T16:42:57.208" v="4" actId="1076"/>
          <ac:graphicFrameMkLst>
            <pc:docMk/>
            <pc:sldMk cId="4234896531" sldId="766"/>
            <ac:graphicFrameMk id="2" creationId="{66C75FE1-6ECD-4D1D-A18C-8674F0F958CB}"/>
          </ac:graphicFrameMkLst>
        </pc:graphicFrameChg>
        <pc:picChg chg="ord">
          <ac:chgData name="Amy Fournier" userId="2269f8af-9711-41cc-afa0-bf145cbdba3b" providerId="ADAL" clId="{BD9A5D2D-E599-4503-B64C-8EA7B421B219}" dt="2024-01-17T16:42:17.540" v="0" actId="167"/>
          <ac:picMkLst>
            <pc:docMk/>
            <pc:sldMk cId="4234896531" sldId="766"/>
            <ac:picMk id="9" creationId="{1135C926-1CC1-1942-99E3-0C4AADE9E63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C49B4-680E-45E0-944D-971AAF849C7D}" type="doc">
      <dgm:prSet loTypeId="urn:microsoft.com/office/officeart/2005/8/layout/pyramid1" loCatId="pyramid" qsTypeId="urn:microsoft.com/office/officeart/2005/8/quickstyle/simple1" qsCatId="simple" csTypeId="urn:microsoft.com/office/officeart/2005/8/colors/accent2_1" csCatId="accent2" phldr="1"/>
      <dgm:spPr/>
    </dgm:pt>
    <dgm:pt modelId="{18C6A9BA-CB7A-4B90-8529-B6CAFBC68175}">
      <dgm:prSet phldrT="[Text]"/>
      <dgm:spPr/>
      <dgm:t>
        <a:bodyPr/>
        <a:lstStyle/>
        <a:p>
          <a:r>
            <a:rPr lang="en-CA" i="1" dirty="0"/>
            <a:t>Regulated Health Professions Act</a:t>
          </a:r>
          <a:r>
            <a:rPr lang="en-CA" dirty="0"/>
            <a:t>, 1991</a:t>
          </a:r>
        </a:p>
      </dgm:t>
    </dgm:pt>
    <dgm:pt modelId="{67C74C89-D3C9-4368-A53A-2462755D25AA}" type="parTrans" cxnId="{81C371A1-40D9-4395-994C-96440A0BAAB9}">
      <dgm:prSet/>
      <dgm:spPr/>
      <dgm:t>
        <a:bodyPr/>
        <a:lstStyle/>
        <a:p>
          <a:endParaRPr lang="en-CA"/>
        </a:p>
      </dgm:t>
    </dgm:pt>
    <dgm:pt modelId="{5234D171-CCCE-4A4D-A669-AA37C6E85858}" type="sibTrans" cxnId="{81C371A1-40D9-4395-994C-96440A0BAAB9}">
      <dgm:prSet/>
      <dgm:spPr/>
      <dgm:t>
        <a:bodyPr/>
        <a:lstStyle/>
        <a:p>
          <a:endParaRPr lang="en-CA"/>
        </a:p>
      </dgm:t>
    </dgm:pt>
    <dgm:pt modelId="{8C3E50FF-7578-4914-ACEE-446F7B4151B3}">
      <dgm:prSet phldrT="[Text]"/>
      <dgm:spPr/>
      <dgm:t>
        <a:bodyPr/>
        <a:lstStyle/>
        <a:p>
          <a:r>
            <a:rPr lang="en-CA" dirty="0"/>
            <a:t>Profession-specific act -  </a:t>
          </a:r>
          <a:r>
            <a:rPr lang="en-CA" i="1" dirty="0"/>
            <a:t>Psychotherapy Act</a:t>
          </a:r>
          <a:r>
            <a:rPr lang="en-CA" dirty="0"/>
            <a:t>, 2007</a:t>
          </a:r>
        </a:p>
      </dgm:t>
    </dgm:pt>
    <dgm:pt modelId="{B2CE04DF-1C69-4EC4-A7AE-7CDB6C8E57A3}" type="parTrans" cxnId="{7BF3321C-87BE-4CDD-9B05-378A8B04B965}">
      <dgm:prSet/>
      <dgm:spPr/>
      <dgm:t>
        <a:bodyPr/>
        <a:lstStyle/>
        <a:p>
          <a:endParaRPr lang="en-CA"/>
        </a:p>
      </dgm:t>
    </dgm:pt>
    <dgm:pt modelId="{61EE5618-558D-4308-91E3-0BCD9FD983FF}" type="sibTrans" cxnId="{7BF3321C-87BE-4CDD-9B05-378A8B04B965}">
      <dgm:prSet/>
      <dgm:spPr/>
      <dgm:t>
        <a:bodyPr/>
        <a:lstStyle/>
        <a:p>
          <a:endParaRPr lang="en-CA"/>
        </a:p>
      </dgm:t>
    </dgm:pt>
    <dgm:pt modelId="{6873D48D-A790-496B-8BEB-4652A8BEE406}">
      <dgm:prSet phldrT="[Text]"/>
      <dgm:spPr/>
      <dgm:t>
        <a:bodyPr/>
        <a:lstStyle/>
        <a:p>
          <a:r>
            <a:rPr lang="en-CA" dirty="0"/>
            <a:t>Regulations &amp; By-laws</a:t>
          </a:r>
        </a:p>
      </dgm:t>
    </dgm:pt>
    <dgm:pt modelId="{3F7A7254-DFC7-4127-95F2-0AA7869DF729}" type="parTrans" cxnId="{E5C0CD9E-3134-4137-A48E-37AF074BD69D}">
      <dgm:prSet/>
      <dgm:spPr/>
      <dgm:t>
        <a:bodyPr/>
        <a:lstStyle/>
        <a:p>
          <a:endParaRPr lang="en-CA"/>
        </a:p>
      </dgm:t>
    </dgm:pt>
    <dgm:pt modelId="{B1B516BB-33B8-4B74-A8CA-7F2461063859}" type="sibTrans" cxnId="{E5C0CD9E-3134-4137-A48E-37AF074BD69D}">
      <dgm:prSet/>
      <dgm:spPr/>
      <dgm:t>
        <a:bodyPr/>
        <a:lstStyle/>
        <a:p>
          <a:endParaRPr lang="en-CA"/>
        </a:p>
      </dgm:t>
    </dgm:pt>
    <dgm:pt modelId="{0FDAE41E-2595-4409-9C8D-4497F755A0E2}">
      <dgm:prSet phldrT="[Text]"/>
      <dgm:spPr/>
      <dgm:t>
        <a:bodyPr/>
        <a:lstStyle/>
        <a:p>
          <a:r>
            <a:rPr lang="en-CA" dirty="0"/>
            <a:t>Standards, policies &amp; guidelines</a:t>
          </a:r>
        </a:p>
      </dgm:t>
    </dgm:pt>
    <dgm:pt modelId="{95312D5C-0012-4F0C-AF21-D8E39FCACD64}" type="parTrans" cxnId="{D9FEF5E6-8375-438D-997F-EDF68EC53A2F}">
      <dgm:prSet/>
      <dgm:spPr/>
      <dgm:t>
        <a:bodyPr/>
        <a:lstStyle/>
        <a:p>
          <a:endParaRPr lang="en-CA"/>
        </a:p>
      </dgm:t>
    </dgm:pt>
    <dgm:pt modelId="{85689C64-F8E2-4D8D-BC13-D6371F69716F}" type="sibTrans" cxnId="{D9FEF5E6-8375-438D-997F-EDF68EC53A2F}">
      <dgm:prSet/>
      <dgm:spPr/>
      <dgm:t>
        <a:bodyPr/>
        <a:lstStyle/>
        <a:p>
          <a:endParaRPr lang="en-CA"/>
        </a:p>
      </dgm:t>
    </dgm:pt>
    <dgm:pt modelId="{8736B92E-6FA2-419E-9816-0310399F3CF6}" type="pres">
      <dgm:prSet presAssocID="{B12C49B4-680E-45E0-944D-971AAF849C7D}" presName="Name0" presStyleCnt="0">
        <dgm:presLayoutVars>
          <dgm:dir/>
          <dgm:animLvl val="lvl"/>
          <dgm:resizeHandles val="exact"/>
        </dgm:presLayoutVars>
      </dgm:prSet>
      <dgm:spPr/>
    </dgm:pt>
    <dgm:pt modelId="{1EE28AC6-9DDB-42FF-9858-58B2F9416A91}" type="pres">
      <dgm:prSet presAssocID="{18C6A9BA-CB7A-4B90-8529-B6CAFBC68175}" presName="Name8" presStyleCnt="0"/>
      <dgm:spPr/>
    </dgm:pt>
    <dgm:pt modelId="{199F41A0-5E39-4A3C-B085-849F38797218}" type="pres">
      <dgm:prSet presAssocID="{18C6A9BA-CB7A-4B90-8529-B6CAFBC68175}" presName="level" presStyleLbl="node1" presStyleIdx="0" presStyleCnt="4">
        <dgm:presLayoutVars>
          <dgm:chMax val="1"/>
          <dgm:bulletEnabled val="1"/>
        </dgm:presLayoutVars>
      </dgm:prSet>
      <dgm:spPr/>
    </dgm:pt>
    <dgm:pt modelId="{67A719F7-D38E-485A-A20A-D75330257071}" type="pres">
      <dgm:prSet presAssocID="{18C6A9BA-CB7A-4B90-8529-B6CAFBC68175}" presName="levelTx" presStyleLbl="revTx" presStyleIdx="0" presStyleCnt="0">
        <dgm:presLayoutVars>
          <dgm:chMax val="1"/>
          <dgm:bulletEnabled val="1"/>
        </dgm:presLayoutVars>
      </dgm:prSet>
      <dgm:spPr/>
    </dgm:pt>
    <dgm:pt modelId="{F448CD70-A696-4E1C-AB43-4F8CE4083E17}" type="pres">
      <dgm:prSet presAssocID="{8C3E50FF-7578-4914-ACEE-446F7B4151B3}" presName="Name8" presStyleCnt="0"/>
      <dgm:spPr/>
    </dgm:pt>
    <dgm:pt modelId="{F1933F7D-E15A-4C6F-9033-70FD161026A7}" type="pres">
      <dgm:prSet presAssocID="{8C3E50FF-7578-4914-ACEE-446F7B4151B3}" presName="level" presStyleLbl="node1" presStyleIdx="1" presStyleCnt="4">
        <dgm:presLayoutVars>
          <dgm:chMax val="1"/>
          <dgm:bulletEnabled val="1"/>
        </dgm:presLayoutVars>
      </dgm:prSet>
      <dgm:spPr/>
    </dgm:pt>
    <dgm:pt modelId="{4F8C8528-1BAB-48BB-8688-1869692039E7}" type="pres">
      <dgm:prSet presAssocID="{8C3E50FF-7578-4914-ACEE-446F7B4151B3}" presName="levelTx" presStyleLbl="revTx" presStyleIdx="0" presStyleCnt="0">
        <dgm:presLayoutVars>
          <dgm:chMax val="1"/>
          <dgm:bulletEnabled val="1"/>
        </dgm:presLayoutVars>
      </dgm:prSet>
      <dgm:spPr/>
    </dgm:pt>
    <dgm:pt modelId="{B46508A4-9C16-4CE1-BE61-4882E287BEE7}" type="pres">
      <dgm:prSet presAssocID="{6873D48D-A790-496B-8BEB-4652A8BEE406}" presName="Name8" presStyleCnt="0"/>
      <dgm:spPr/>
    </dgm:pt>
    <dgm:pt modelId="{49C564C0-C6D3-4FEF-BD93-CDD36CA97652}" type="pres">
      <dgm:prSet presAssocID="{6873D48D-A790-496B-8BEB-4652A8BEE406}" presName="level" presStyleLbl="node1" presStyleIdx="2" presStyleCnt="4">
        <dgm:presLayoutVars>
          <dgm:chMax val="1"/>
          <dgm:bulletEnabled val="1"/>
        </dgm:presLayoutVars>
      </dgm:prSet>
      <dgm:spPr/>
    </dgm:pt>
    <dgm:pt modelId="{388866FA-91D3-416B-8800-0E3B46F0E57C}" type="pres">
      <dgm:prSet presAssocID="{6873D48D-A790-496B-8BEB-4652A8BEE406}" presName="levelTx" presStyleLbl="revTx" presStyleIdx="0" presStyleCnt="0">
        <dgm:presLayoutVars>
          <dgm:chMax val="1"/>
          <dgm:bulletEnabled val="1"/>
        </dgm:presLayoutVars>
      </dgm:prSet>
      <dgm:spPr/>
    </dgm:pt>
    <dgm:pt modelId="{C21F4DD4-8BA1-4B68-97C0-44203EF13D31}" type="pres">
      <dgm:prSet presAssocID="{0FDAE41E-2595-4409-9C8D-4497F755A0E2}" presName="Name8" presStyleCnt="0"/>
      <dgm:spPr/>
    </dgm:pt>
    <dgm:pt modelId="{C1116968-0C1F-4C10-90C1-C4CE08419937}" type="pres">
      <dgm:prSet presAssocID="{0FDAE41E-2595-4409-9C8D-4497F755A0E2}" presName="level" presStyleLbl="node1" presStyleIdx="3" presStyleCnt="4">
        <dgm:presLayoutVars>
          <dgm:chMax val="1"/>
          <dgm:bulletEnabled val="1"/>
        </dgm:presLayoutVars>
      </dgm:prSet>
      <dgm:spPr/>
    </dgm:pt>
    <dgm:pt modelId="{F8C9FEF8-BF36-4B67-BA83-61B09174E2C2}" type="pres">
      <dgm:prSet presAssocID="{0FDAE41E-2595-4409-9C8D-4497F755A0E2}" presName="levelTx" presStyleLbl="revTx" presStyleIdx="0" presStyleCnt="0">
        <dgm:presLayoutVars>
          <dgm:chMax val="1"/>
          <dgm:bulletEnabled val="1"/>
        </dgm:presLayoutVars>
      </dgm:prSet>
      <dgm:spPr/>
    </dgm:pt>
  </dgm:ptLst>
  <dgm:cxnLst>
    <dgm:cxn modelId="{DBF07C06-64B8-4CA9-9A01-2E4E817F53EC}" type="presOf" srcId="{18C6A9BA-CB7A-4B90-8529-B6CAFBC68175}" destId="{67A719F7-D38E-485A-A20A-D75330257071}" srcOrd="1" destOrd="0" presId="urn:microsoft.com/office/officeart/2005/8/layout/pyramid1"/>
    <dgm:cxn modelId="{7BF3321C-87BE-4CDD-9B05-378A8B04B965}" srcId="{B12C49B4-680E-45E0-944D-971AAF849C7D}" destId="{8C3E50FF-7578-4914-ACEE-446F7B4151B3}" srcOrd="1" destOrd="0" parTransId="{B2CE04DF-1C69-4EC4-A7AE-7CDB6C8E57A3}" sibTransId="{61EE5618-558D-4308-91E3-0BCD9FD983FF}"/>
    <dgm:cxn modelId="{EA0C5129-2C66-4B78-80FE-167A8A3A1707}" type="presOf" srcId="{6873D48D-A790-496B-8BEB-4652A8BEE406}" destId="{49C564C0-C6D3-4FEF-BD93-CDD36CA97652}" srcOrd="0" destOrd="0" presId="urn:microsoft.com/office/officeart/2005/8/layout/pyramid1"/>
    <dgm:cxn modelId="{081B3E3D-9ABA-4320-8851-40E4DF09E877}" type="presOf" srcId="{0FDAE41E-2595-4409-9C8D-4497F755A0E2}" destId="{F8C9FEF8-BF36-4B67-BA83-61B09174E2C2}" srcOrd="1" destOrd="0" presId="urn:microsoft.com/office/officeart/2005/8/layout/pyramid1"/>
    <dgm:cxn modelId="{AEA80265-0D07-433C-AF31-1C45F0EE219F}" type="presOf" srcId="{8C3E50FF-7578-4914-ACEE-446F7B4151B3}" destId="{F1933F7D-E15A-4C6F-9033-70FD161026A7}" srcOrd="0" destOrd="0" presId="urn:microsoft.com/office/officeart/2005/8/layout/pyramid1"/>
    <dgm:cxn modelId="{287B9D45-A01B-4DDC-A8B9-F43ADE23877C}" type="presOf" srcId="{8C3E50FF-7578-4914-ACEE-446F7B4151B3}" destId="{4F8C8528-1BAB-48BB-8688-1869692039E7}" srcOrd="1" destOrd="0" presId="urn:microsoft.com/office/officeart/2005/8/layout/pyramid1"/>
    <dgm:cxn modelId="{FE5F5B70-6521-4877-BD16-40AE9F1D8D61}" type="presOf" srcId="{B12C49B4-680E-45E0-944D-971AAF849C7D}" destId="{8736B92E-6FA2-419E-9816-0310399F3CF6}" srcOrd="0" destOrd="0" presId="urn:microsoft.com/office/officeart/2005/8/layout/pyramid1"/>
    <dgm:cxn modelId="{E5C0CD9E-3134-4137-A48E-37AF074BD69D}" srcId="{B12C49B4-680E-45E0-944D-971AAF849C7D}" destId="{6873D48D-A790-496B-8BEB-4652A8BEE406}" srcOrd="2" destOrd="0" parTransId="{3F7A7254-DFC7-4127-95F2-0AA7869DF729}" sibTransId="{B1B516BB-33B8-4B74-A8CA-7F2461063859}"/>
    <dgm:cxn modelId="{81C371A1-40D9-4395-994C-96440A0BAAB9}" srcId="{B12C49B4-680E-45E0-944D-971AAF849C7D}" destId="{18C6A9BA-CB7A-4B90-8529-B6CAFBC68175}" srcOrd="0" destOrd="0" parTransId="{67C74C89-D3C9-4368-A53A-2462755D25AA}" sibTransId="{5234D171-CCCE-4A4D-A669-AA37C6E85858}"/>
    <dgm:cxn modelId="{1477F7A6-CB0F-4779-B1D6-9AE815251462}" type="presOf" srcId="{18C6A9BA-CB7A-4B90-8529-B6CAFBC68175}" destId="{199F41A0-5E39-4A3C-B085-849F38797218}" srcOrd="0" destOrd="0" presId="urn:microsoft.com/office/officeart/2005/8/layout/pyramid1"/>
    <dgm:cxn modelId="{044CA3C5-B2A0-460F-BA49-27E8ADA53746}" type="presOf" srcId="{0FDAE41E-2595-4409-9C8D-4497F755A0E2}" destId="{C1116968-0C1F-4C10-90C1-C4CE08419937}" srcOrd="0" destOrd="0" presId="urn:microsoft.com/office/officeart/2005/8/layout/pyramid1"/>
    <dgm:cxn modelId="{014F8DC6-BE60-4B40-9595-B2517F73ACB4}" type="presOf" srcId="{6873D48D-A790-496B-8BEB-4652A8BEE406}" destId="{388866FA-91D3-416B-8800-0E3B46F0E57C}" srcOrd="1" destOrd="0" presId="urn:microsoft.com/office/officeart/2005/8/layout/pyramid1"/>
    <dgm:cxn modelId="{D9FEF5E6-8375-438D-997F-EDF68EC53A2F}" srcId="{B12C49B4-680E-45E0-944D-971AAF849C7D}" destId="{0FDAE41E-2595-4409-9C8D-4497F755A0E2}" srcOrd="3" destOrd="0" parTransId="{95312D5C-0012-4F0C-AF21-D8E39FCACD64}" sibTransId="{85689C64-F8E2-4D8D-BC13-D6371F69716F}"/>
    <dgm:cxn modelId="{94F8ED53-E969-416F-A8B1-2FE47815D975}" type="presParOf" srcId="{8736B92E-6FA2-419E-9816-0310399F3CF6}" destId="{1EE28AC6-9DDB-42FF-9858-58B2F9416A91}" srcOrd="0" destOrd="0" presId="urn:microsoft.com/office/officeart/2005/8/layout/pyramid1"/>
    <dgm:cxn modelId="{C72CE537-467A-4798-9C97-927BAB2E9692}" type="presParOf" srcId="{1EE28AC6-9DDB-42FF-9858-58B2F9416A91}" destId="{199F41A0-5E39-4A3C-B085-849F38797218}" srcOrd="0" destOrd="0" presId="urn:microsoft.com/office/officeart/2005/8/layout/pyramid1"/>
    <dgm:cxn modelId="{32B1EC30-8322-497F-885A-8BEBEBB53DF8}" type="presParOf" srcId="{1EE28AC6-9DDB-42FF-9858-58B2F9416A91}" destId="{67A719F7-D38E-485A-A20A-D75330257071}" srcOrd="1" destOrd="0" presId="urn:microsoft.com/office/officeart/2005/8/layout/pyramid1"/>
    <dgm:cxn modelId="{E43FC44C-8B4D-41CE-862F-A34736586425}" type="presParOf" srcId="{8736B92E-6FA2-419E-9816-0310399F3CF6}" destId="{F448CD70-A696-4E1C-AB43-4F8CE4083E17}" srcOrd="1" destOrd="0" presId="urn:microsoft.com/office/officeart/2005/8/layout/pyramid1"/>
    <dgm:cxn modelId="{BF2B7FFE-D561-42C6-A9D1-DE0AD95E07D6}" type="presParOf" srcId="{F448CD70-A696-4E1C-AB43-4F8CE4083E17}" destId="{F1933F7D-E15A-4C6F-9033-70FD161026A7}" srcOrd="0" destOrd="0" presId="urn:microsoft.com/office/officeart/2005/8/layout/pyramid1"/>
    <dgm:cxn modelId="{3C59A4BC-0B45-4135-B23B-B3489C4C002A}" type="presParOf" srcId="{F448CD70-A696-4E1C-AB43-4F8CE4083E17}" destId="{4F8C8528-1BAB-48BB-8688-1869692039E7}" srcOrd="1" destOrd="0" presId="urn:microsoft.com/office/officeart/2005/8/layout/pyramid1"/>
    <dgm:cxn modelId="{F464BCC4-042A-4317-AEF0-E17560034B7D}" type="presParOf" srcId="{8736B92E-6FA2-419E-9816-0310399F3CF6}" destId="{B46508A4-9C16-4CE1-BE61-4882E287BEE7}" srcOrd="2" destOrd="0" presId="urn:microsoft.com/office/officeart/2005/8/layout/pyramid1"/>
    <dgm:cxn modelId="{22DE7986-8109-45AA-93D8-7A3B6B412D8B}" type="presParOf" srcId="{B46508A4-9C16-4CE1-BE61-4882E287BEE7}" destId="{49C564C0-C6D3-4FEF-BD93-CDD36CA97652}" srcOrd="0" destOrd="0" presId="urn:microsoft.com/office/officeart/2005/8/layout/pyramid1"/>
    <dgm:cxn modelId="{F10DCE3F-B8F9-4308-9CF6-8DA24E0D33E4}" type="presParOf" srcId="{B46508A4-9C16-4CE1-BE61-4882E287BEE7}" destId="{388866FA-91D3-416B-8800-0E3B46F0E57C}" srcOrd="1" destOrd="0" presId="urn:microsoft.com/office/officeart/2005/8/layout/pyramid1"/>
    <dgm:cxn modelId="{AF6C2444-F5A9-4078-8668-61215EF3BC7F}" type="presParOf" srcId="{8736B92E-6FA2-419E-9816-0310399F3CF6}" destId="{C21F4DD4-8BA1-4B68-97C0-44203EF13D31}" srcOrd="3" destOrd="0" presId="urn:microsoft.com/office/officeart/2005/8/layout/pyramid1"/>
    <dgm:cxn modelId="{BC2ECF00-B34A-4B01-B909-8A6DFDC5BABD}" type="presParOf" srcId="{C21F4DD4-8BA1-4B68-97C0-44203EF13D31}" destId="{C1116968-0C1F-4C10-90C1-C4CE08419937}" srcOrd="0" destOrd="0" presId="urn:microsoft.com/office/officeart/2005/8/layout/pyramid1"/>
    <dgm:cxn modelId="{9E7A7401-6458-4026-BA20-2C443E4DE406}" type="presParOf" srcId="{C21F4DD4-8BA1-4B68-97C0-44203EF13D31}" destId="{F8C9FEF8-BF36-4B67-BA83-61B09174E2C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B6DD6-60AA-408A-BAF9-8B570DD31E6D}" type="doc">
      <dgm:prSet loTypeId="urn:microsoft.com/office/officeart/2005/8/layout/hierarchy3" loCatId="list" qsTypeId="urn:microsoft.com/office/officeart/2005/8/quickstyle/simple4" qsCatId="simple" csTypeId="urn:microsoft.com/office/officeart/2005/8/colors/accent2_2" csCatId="accent2" phldr="1"/>
      <dgm:spPr/>
      <dgm:t>
        <a:bodyPr/>
        <a:lstStyle/>
        <a:p>
          <a:endParaRPr lang="en-US"/>
        </a:p>
      </dgm:t>
    </dgm:pt>
    <dgm:pt modelId="{AB8BE8E4-4598-4407-B357-FE52BB2603C9}">
      <dgm:prSet phldrT="[Tex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CA" sz="1600" dirty="0">
              <a:latin typeface="+mn-lt"/>
            </a:rPr>
            <a:t>Restrictive Regulation</a:t>
          </a:r>
          <a:endParaRPr lang="en-US" sz="900" dirty="0">
            <a:latin typeface="+mn-lt"/>
          </a:endParaRPr>
        </a:p>
      </dgm:t>
    </dgm:pt>
    <dgm:pt modelId="{781D5B40-5C77-4AB4-83B6-5BEB5B8E79DC}" type="parTrans" cxnId="{3088A5BE-9B19-494D-85C9-DB6F33A11BC8}">
      <dgm:prSet/>
      <dgm:spPr/>
      <dgm:t>
        <a:bodyPr/>
        <a:lstStyle/>
        <a:p>
          <a:endParaRPr lang="en-US">
            <a:latin typeface="+mn-lt"/>
          </a:endParaRPr>
        </a:p>
      </dgm:t>
    </dgm:pt>
    <dgm:pt modelId="{47D19435-B860-4E52-8C43-DD52C58D3579}" type="sibTrans" cxnId="{3088A5BE-9B19-494D-85C9-DB6F33A11BC8}">
      <dgm:prSet/>
      <dgm:spPr/>
      <dgm:t>
        <a:bodyPr/>
        <a:lstStyle/>
        <a:p>
          <a:endParaRPr lang="en-US">
            <a:latin typeface="+mn-lt"/>
          </a:endParaRPr>
        </a:p>
      </dgm:t>
    </dgm:pt>
    <dgm:pt modelId="{E56C2B81-2C7C-4544-8392-51F5444B4521}">
      <dgm:prSet phldrT="[Text]"/>
      <dgm:spPr/>
      <dgm:t>
        <a:bodyPr/>
        <a:lstStyle/>
        <a:p>
          <a:r>
            <a:rPr lang="en-CA" dirty="0">
              <a:latin typeface="+mn-lt"/>
            </a:rPr>
            <a:t> Registration</a:t>
          </a:r>
        </a:p>
        <a:p>
          <a:r>
            <a:rPr lang="en-CA" dirty="0">
              <a:latin typeface="+mn-lt"/>
            </a:rPr>
            <a:t>(Entry to Practice)</a:t>
          </a:r>
          <a:endParaRPr lang="en-US" dirty="0">
            <a:latin typeface="+mn-lt"/>
          </a:endParaRPr>
        </a:p>
      </dgm:t>
    </dgm:pt>
    <dgm:pt modelId="{F9396E8F-7679-42CB-A8DE-861CB2866129}" type="parTrans" cxnId="{F349E035-99C7-43AA-A2A4-7B50173D07FE}">
      <dgm:prSet/>
      <dgm:spPr/>
      <dgm:t>
        <a:bodyPr/>
        <a:lstStyle/>
        <a:p>
          <a:endParaRPr lang="en-US" dirty="0">
            <a:latin typeface="+mn-lt"/>
          </a:endParaRPr>
        </a:p>
      </dgm:t>
    </dgm:pt>
    <dgm:pt modelId="{DD1B781E-FED3-49E6-A276-3FC2ECC3CA6C}" type="sibTrans" cxnId="{F349E035-99C7-43AA-A2A4-7B50173D07FE}">
      <dgm:prSet/>
      <dgm:spPr/>
      <dgm:t>
        <a:bodyPr/>
        <a:lstStyle/>
        <a:p>
          <a:endParaRPr lang="en-US">
            <a:latin typeface="+mn-lt"/>
          </a:endParaRPr>
        </a:p>
      </dgm:t>
    </dgm:pt>
    <dgm:pt modelId="{C98063D5-7DC7-4362-9B56-204F62675A44}">
      <dgm:prSet phldrT="[Tex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CA" sz="1600" dirty="0">
              <a:latin typeface="+mn-lt"/>
            </a:rPr>
            <a:t>Reactive </a:t>
          </a:r>
          <a:br>
            <a:rPr lang="en-CA" sz="1600" dirty="0">
              <a:latin typeface="+mn-lt"/>
            </a:rPr>
          </a:br>
          <a:r>
            <a:rPr lang="en-CA" sz="1600" dirty="0">
              <a:latin typeface="+mn-lt"/>
            </a:rPr>
            <a:t>Regulation</a:t>
          </a:r>
          <a:endParaRPr lang="en-US" sz="900" dirty="0">
            <a:latin typeface="+mn-lt"/>
          </a:endParaRPr>
        </a:p>
      </dgm:t>
    </dgm:pt>
    <dgm:pt modelId="{42D5165E-A3C1-4C3D-A0C3-DEC1FE6A075A}" type="parTrans" cxnId="{9B799B59-B5D0-4F25-BB9C-BB41A85835B2}">
      <dgm:prSet/>
      <dgm:spPr/>
      <dgm:t>
        <a:bodyPr/>
        <a:lstStyle/>
        <a:p>
          <a:endParaRPr lang="en-US">
            <a:latin typeface="+mn-lt"/>
          </a:endParaRPr>
        </a:p>
      </dgm:t>
    </dgm:pt>
    <dgm:pt modelId="{A23C6F0E-18F0-4150-9A81-09C34D6F422E}" type="sibTrans" cxnId="{9B799B59-B5D0-4F25-BB9C-BB41A85835B2}">
      <dgm:prSet/>
      <dgm:spPr/>
      <dgm:t>
        <a:bodyPr/>
        <a:lstStyle/>
        <a:p>
          <a:endParaRPr lang="en-US">
            <a:latin typeface="+mn-lt"/>
          </a:endParaRPr>
        </a:p>
      </dgm:t>
    </dgm:pt>
    <dgm:pt modelId="{C717037C-84C2-4598-92B6-3A8583609552}">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dirty="0">
              <a:latin typeface="+mn-lt"/>
            </a:rPr>
            <a:t>Professional Misconduct</a:t>
          </a:r>
          <a:endParaRPr lang="en-US" dirty="0">
            <a:latin typeface="+mn-lt"/>
          </a:endParaRPr>
        </a:p>
      </dgm:t>
    </dgm:pt>
    <dgm:pt modelId="{759EF775-0D64-4C09-AAFD-B8997435A8B4}" type="parTrans" cxnId="{CFCC54B4-1086-4FF7-A0F0-39FAB6A93049}">
      <dgm:prSet/>
      <dgm:spPr/>
      <dgm:t>
        <a:bodyPr/>
        <a:lstStyle/>
        <a:p>
          <a:endParaRPr lang="en-US" dirty="0">
            <a:latin typeface="+mn-lt"/>
          </a:endParaRPr>
        </a:p>
      </dgm:t>
    </dgm:pt>
    <dgm:pt modelId="{A4F44E15-0687-4BFD-A1B2-4B15B6610D84}" type="sibTrans" cxnId="{CFCC54B4-1086-4FF7-A0F0-39FAB6A93049}">
      <dgm:prSet/>
      <dgm:spPr/>
      <dgm:t>
        <a:bodyPr/>
        <a:lstStyle/>
        <a:p>
          <a:endParaRPr lang="en-US">
            <a:latin typeface="+mn-lt"/>
          </a:endParaRPr>
        </a:p>
      </dgm:t>
    </dgm:pt>
    <dgm:pt modelId="{0EF10D51-B99A-4852-9FF5-9DFDA3316645}">
      <dgm:prSet phldrT="[Tex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CA" sz="1600" dirty="0">
              <a:latin typeface="+mn-lt"/>
            </a:rPr>
            <a:t>Proactive Regulation</a:t>
          </a:r>
          <a:endParaRPr lang="en-US" sz="900" dirty="0">
            <a:latin typeface="+mn-lt"/>
          </a:endParaRPr>
        </a:p>
      </dgm:t>
    </dgm:pt>
    <dgm:pt modelId="{112A1667-13FC-460A-9E90-D8DA5AD6C220}" type="parTrans" cxnId="{972B0BF7-08BC-4FCE-9086-1BCE2EF5501D}">
      <dgm:prSet/>
      <dgm:spPr/>
      <dgm:t>
        <a:bodyPr/>
        <a:lstStyle/>
        <a:p>
          <a:endParaRPr lang="en-US">
            <a:latin typeface="+mn-lt"/>
          </a:endParaRPr>
        </a:p>
      </dgm:t>
    </dgm:pt>
    <dgm:pt modelId="{1F8CC2C9-F51F-4FD8-B72C-7986EA36C322}" type="sibTrans" cxnId="{972B0BF7-08BC-4FCE-9086-1BCE2EF5501D}">
      <dgm:prSet/>
      <dgm:spPr/>
      <dgm:t>
        <a:bodyPr/>
        <a:lstStyle/>
        <a:p>
          <a:endParaRPr lang="en-US">
            <a:latin typeface="+mn-lt"/>
          </a:endParaRPr>
        </a:p>
      </dgm:t>
    </dgm:pt>
    <dgm:pt modelId="{BD6DA522-49D1-4B69-861E-D40CC869032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dirty="0">
              <a:latin typeface="+mn-lt"/>
            </a:rPr>
            <a:t>Quality Assurance </a:t>
          </a:r>
          <a:endParaRPr lang="en-US" dirty="0">
            <a:latin typeface="+mn-lt"/>
          </a:endParaRPr>
        </a:p>
      </dgm:t>
    </dgm:pt>
    <dgm:pt modelId="{B097D95A-E59C-4569-90F0-DCE6CEA53584}" type="parTrans" cxnId="{0802714B-8111-4CD8-91B8-F8875EB983B7}">
      <dgm:prSet/>
      <dgm:spPr/>
      <dgm:t>
        <a:bodyPr/>
        <a:lstStyle/>
        <a:p>
          <a:endParaRPr lang="en-US" dirty="0">
            <a:latin typeface="+mn-lt"/>
          </a:endParaRPr>
        </a:p>
      </dgm:t>
    </dgm:pt>
    <dgm:pt modelId="{01A2F243-4196-4183-8457-564833CCE283}" type="sibTrans" cxnId="{0802714B-8111-4CD8-91B8-F8875EB983B7}">
      <dgm:prSet/>
      <dgm:spPr/>
      <dgm:t>
        <a:bodyPr/>
        <a:lstStyle/>
        <a:p>
          <a:endParaRPr lang="en-US">
            <a:latin typeface="+mn-lt"/>
          </a:endParaRPr>
        </a:p>
      </dgm:t>
    </dgm:pt>
    <dgm:pt modelId="{56DFED90-D03F-44A1-B5A1-1309D1334A02}" type="pres">
      <dgm:prSet presAssocID="{BA4B6DD6-60AA-408A-BAF9-8B570DD31E6D}" presName="diagram" presStyleCnt="0">
        <dgm:presLayoutVars>
          <dgm:chPref val="1"/>
          <dgm:dir/>
          <dgm:animOne val="branch"/>
          <dgm:animLvl val="lvl"/>
          <dgm:resizeHandles/>
        </dgm:presLayoutVars>
      </dgm:prSet>
      <dgm:spPr/>
    </dgm:pt>
    <dgm:pt modelId="{11A98132-D09A-48D2-A7AE-3438D3BA08A4}" type="pres">
      <dgm:prSet presAssocID="{AB8BE8E4-4598-4407-B357-FE52BB2603C9}" presName="root" presStyleCnt="0"/>
      <dgm:spPr/>
    </dgm:pt>
    <dgm:pt modelId="{03A842A9-1752-4C41-87AE-7EA452384D33}" type="pres">
      <dgm:prSet presAssocID="{AB8BE8E4-4598-4407-B357-FE52BB2603C9}" presName="rootComposite" presStyleCnt="0"/>
      <dgm:spPr/>
    </dgm:pt>
    <dgm:pt modelId="{8F744021-6888-4B2F-AC4D-E0D7336C4C21}" type="pres">
      <dgm:prSet presAssocID="{AB8BE8E4-4598-4407-B357-FE52BB2603C9}" presName="rootText" presStyleLbl="node1" presStyleIdx="0" presStyleCnt="3"/>
      <dgm:spPr/>
    </dgm:pt>
    <dgm:pt modelId="{62F434B0-FFD3-46C0-833F-B7CC3DE2514C}" type="pres">
      <dgm:prSet presAssocID="{AB8BE8E4-4598-4407-B357-FE52BB2603C9}" presName="rootConnector" presStyleLbl="node1" presStyleIdx="0" presStyleCnt="3"/>
      <dgm:spPr/>
    </dgm:pt>
    <dgm:pt modelId="{575FA930-1003-4FAD-A97B-10E6BD9675D2}" type="pres">
      <dgm:prSet presAssocID="{AB8BE8E4-4598-4407-B357-FE52BB2603C9}" presName="childShape" presStyleCnt="0"/>
      <dgm:spPr/>
    </dgm:pt>
    <dgm:pt modelId="{2B113CEE-B5C4-47EB-8238-80281D598BAB}" type="pres">
      <dgm:prSet presAssocID="{F9396E8F-7679-42CB-A8DE-861CB2866129}" presName="Name13" presStyleLbl="parChTrans1D2" presStyleIdx="0" presStyleCnt="3"/>
      <dgm:spPr/>
    </dgm:pt>
    <dgm:pt modelId="{9C322273-9760-410A-82CD-DD23CF3D50A7}" type="pres">
      <dgm:prSet presAssocID="{E56C2B81-2C7C-4544-8392-51F5444B4521}" presName="childText" presStyleLbl="bgAcc1" presStyleIdx="0" presStyleCnt="3">
        <dgm:presLayoutVars>
          <dgm:bulletEnabled val="1"/>
        </dgm:presLayoutVars>
      </dgm:prSet>
      <dgm:spPr/>
    </dgm:pt>
    <dgm:pt modelId="{45808604-B08A-4D1B-AF85-494EF08FC0DF}" type="pres">
      <dgm:prSet presAssocID="{C98063D5-7DC7-4362-9B56-204F62675A44}" presName="root" presStyleCnt="0"/>
      <dgm:spPr/>
    </dgm:pt>
    <dgm:pt modelId="{2E1E79E0-9714-4D90-82BD-163C59A52256}" type="pres">
      <dgm:prSet presAssocID="{C98063D5-7DC7-4362-9B56-204F62675A44}" presName="rootComposite" presStyleCnt="0"/>
      <dgm:spPr/>
    </dgm:pt>
    <dgm:pt modelId="{53D29B43-9EB5-42D0-AF33-B17C4A1FF1F2}" type="pres">
      <dgm:prSet presAssocID="{C98063D5-7DC7-4362-9B56-204F62675A44}" presName="rootText" presStyleLbl="node1" presStyleIdx="1" presStyleCnt="3"/>
      <dgm:spPr/>
    </dgm:pt>
    <dgm:pt modelId="{291F8D4D-6BB6-47E7-ACD3-2C0845351DD5}" type="pres">
      <dgm:prSet presAssocID="{C98063D5-7DC7-4362-9B56-204F62675A44}" presName="rootConnector" presStyleLbl="node1" presStyleIdx="1" presStyleCnt="3"/>
      <dgm:spPr/>
    </dgm:pt>
    <dgm:pt modelId="{F6BDB43B-D985-49D7-94D4-4ABD0E3B6768}" type="pres">
      <dgm:prSet presAssocID="{C98063D5-7DC7-4362-9B56-204F62675A44}" presName="childShape" presStyleCnt="0"/>
      <dgm:spPr/>
    </dgm:pt>
    <dgm:pt modelId="{8CBEB703-D717-4C4C-B859-D737594F1F44}" type="pres">
      <dgm:prSet presAssocID="{759EF775-0D64-4C09-AAFD-B8997435A8B4}" presName="Name13" presStyleLbl="parChTrans1D2" presStyleIdx="1" presStyleCnt="3"/>
      <dgm:spPr/>
    </dgm:pt>
    <dgm:pt modelId="{E99E16A4-D348-49E3-8471-B9028C9FC658}" type="pres">
      <dgm:prSet presAssocID="{C717037C-84C2-4598-92B6-3A8583609552}" presName="childText" presStyleLbl="bgAcc1" presStyleIdx="1" presStyleCnt="3">
        <dgm:presLayoutVars>
          <dgm:bulletEnabled val="1"/>
        </dgm:presLayoutVars>
      </dgm:prSet>
      <dgm:spPr/>
    </dgm:pt>
    <dgm:pt modelId="{8FAFC32F-149D-4F87-928B-E81B298971D6}" type="pres">
      <dgm:prSet presAssocID="{0EF10D51-B99A-4852-9FF5-9DFDA3316645}" presName="root" presStyleCnt="0"/>
      <dgm:spPr/>
    </dgm:pt>
    <dgm:pt modelId="{347F4CC9-3260-43D8-8ADE-167A8E4D889D}" type="pres">
      <dgm:prSet presAssocID="{0EF10D51-B99A-4852-9FF5-9DFDA3316645}" presName="rootComposite" presStyleCnt="0"/>
      <dgm:spPr/>
    </dgm:pt>
    <dgm:pt modelId="{A623309E-38C0-4A42-8F5C-66EEF127AC31}" type="pres">
      <dgm:prSet presAssocID="{0EF10D51-B99A-4852-9FF5-9DFDA3316645}" presName="rootText" presStyleLbl="node1" presStyleIdx="2" presStyleCnt="3"/>
      <dgm:spPr/>
    </dgm:pt>
    <dgm:pt modelId="{36B6E19E-6741-4E4E-A3D6-55710240C0B5}" type="pres">
      <dgm:prSet presAssocID="{0EF10D51-B99A-4852-9FF5-9DFDA3316645}" presName="rootConnector" presStyleLbl="node1" presStyleIdx="2" presStyleCnt="3"/>
      <dgm:spPr/>
    </dgm:pt>
    <dgm:pt modelId="{174DC73D-8ECA-4AC0-ABE4-2C030C3B7A16}" type="pres">
      <dgm:prSet presAssocID="{0EF10D51-B99A-4852-9FF5-9DFDA3316645}" presName="childShape" presStyleCnt="0"/>
      <dgm:spPr/>
    </dgm:pt>
    <dgm:pt modelId="{5F80709D-CB54-4607-8F78-3C5EF1BE2E8B}" type="pres">
      <dgm:prSet presAssocID="{B097D95A-E59C-4569-90F0-DCE6CEA53584}" presName="Name13" presStyleLbl="parChTrans1D2" presStyleIdx="2" presStyleCnt="3"/>
      <dgm:spPr/>
    </dgm:pt>
    <dgm:pt modelId="{301724AA-4E93-4B54-AEB7-F8CB17E1F0B4}" type="pres">
      <dgm:prSet presAssocID="{BD6DA522-49D1-4B69-861E-D40CC8690327}" presName="childText" presStyleLbl="bgAcc1" presStyleIdx="2" presStyleCnt="3">
        <dgm:presLayoutVars>
          <dgm:bulletEnabled val="1"/>
        </dgm:presLayoutVars>
      </dgm:prSet>
      <dgm:spPr/>
    </dgm:pt>
  </dgm:ptLst>
  <dgm:cxnLst>
    <dgm:cxn modelId="{2EB30223-518E-4AF8-B507-4A8B4554676B}" type="presOf" srcId="{C717037C-84C2-4598-92B6-3A8583609552}" destId="{E99E16A4-D348-49E3-8471-B9028C9FC658}" srcOrd="0" destOrd="0" presId="urn:microsoft.com/office/officeart/2005/8/layout/hierarchy3"/>
    <dgm:cxn modelId="{0C405731-9767-4706-B899-18B51E8A7B41}" type="presOf" srcId="{BD6DA522-49D1-4B69-861E-D40CC8690327}" destId="{301724AA-4E93-4B54-AEB7-F8CB17E1F0B4}" srcOrd="0" destOrd="0" presId="urn:microsoft.com/office/officeart/2005/8/layout/hierarchy3"/>
    <dgm:cxn modelId="{F349E035-99C7-43AA-A2A4-7B50173D07FE}" srcId="{AB8BE8E4-4598-4407-B357-FE52BB2603C9}" destId="{E56C2B81-2C7C-4544-8392-51F5444B4521}" srcOrd="0" destOrd="0" parTransId="{F9396E8F-7679-42CB-A8DE-861CB2866129}" sibTransId="{DD1B781E-FED3-49E6-A276-3FC2ECC3CA6C}"/>
    <dgm:cxn modelId="{3556ED3B-E58E-46AD-98D8-8E7E0CE4749B}" type="presOf" srcId="{F9396E8F-7679-42CB-A8DE-861CB2866129}" destId="{2B113CEE-B5C4-47EB-8238-80281D598BAB}" srcOrd="0" destOrd="0" presId="urn:microsoft.com/office/officeart/2005/8/layout/hierarchy3"/>
    <dgm:cxn modelId="{0802714B-8111-4CD8-91B8-F8875EB983B7}" srcId="{0EF10D51-B99A-4852-9FF5-9DFDA3316645}" destId="{BD6DA522-49D1-4B69-861E-D40CC8690327}" srcOrd="0" destOrd="0" parTransId="{B097D95A-E59C-4569-90F0-DCE6CEA53584}" sibTransId="{01A2F243-4196-4183-8457-564833CCE283}"/>
    <dgm:cxn modelId="{6F31E74C-FA23-452A-B943-4F2979AEE6BE}" type="presOf" srcId="{B097D95A-E59C-4569-90F0-DCE6CEA53584}" destId="{5F80709D-CB54-4607-8F78-3C5EF1BE2E8B}" srcOrd="0" destOrd="0" presId="urn:microsoft.com/office/officeart/2005/8/layout/hierarchy3"/>
    <dgm:cxn modelId="{E515ED6C-DD7F-44C1-BB68-69102CE5478D}" type="presOf" srcId="{759EF775-0D64-4C09-AAFD-B8997435A8B4}" destId="{8CBEB703-D717-4C4C-B859-D737594F1F44}" srcOrd="0" destOrd="0" presId="urn:microsoft.com/office/officeart/2005/8/layout/hierarchy3"/>
    <dgm:cxn modelId="{2CF5DA4E-3E1F-463E-BAA5-9490017DC77F}" type="presOf" srcId="{E56C2B81-2C7C-4544-8392-51F5444B4521}" destId="{9C322273-9760-410A-82CD-DD23CF3D50A7}" srcOrd="0" destOrd="0" presId="urn:microsoft.com/office/officeart/2005/8/layout/hierarchy3"/>
    <dgm:cxn modelId="{BC7F2575-967E-46BF-9C89-CF2C473D30DA}" type="presOf" srcId="{0EF10D51-B99A-4852-9FF5-9DFDA3316645}" destId="{36B6E19E-6741-4E4E-A3D6-55710240C0B5}" srcOrd="1" destOrd="0" presId="urn:microsoft.com/office/officeart/2005/8/layout/hierarchy3"/>
    <dgm:cxn modelId="{9B799B59-B5D0-4F25-BB9C-BB41A85835B2}" srcId="{BA4B6DD6-60AA-408A-BAF9-8B570DD31E6D}" destId="{C98063D5-7DC7-4362-9B56-204F62675A44}" srcOrd="1" destOrd="0" parTransId="{42D5165E-A3C1-4C3D-A0C3-DEC1FE6A075A}" sibTransId="{A23C6F0E-18F0-4150-9A81-09C34D6F422E}"/>
    <dgm:cxn modelId="{982F5F81-C14B-4203-8B55-DECE98812F5C}" type="presOf" srcId="{AB8BE8E4-4598-4407-B357-FE52BB2603C9}" destId="{62F434B0-FFD3-46C0-833F-B7CC3DE2514C}" srcOrd="1" destOrd="0" presId="urn:microsoft.com/office/officeart/2005/8/layout/hierarchy3"/>
    <dgm:cxn modelId="{7BFDC089-252C-4154-84F4-81885A3F01AD}" type="presOf" srcId="{C98063D5-7DC7-4362-9B56-204F62675A44}" destId="{291F8D4D-6BB6-47E7-ACD3-2C0845351DD5}" srcOrd="1" destOrd="0" presId="urn:microsoft.com/office/officeart/2005/8/layout/hierarchy3"/>
    <dgm:cxn modelId="{949A3A9C-48B3-4578-8CD7-539FA5B4970A}" type="presOf" srcId="{BA4B6DD6-60AA-408A-BAF9-8B570DD31E6D}" destId="{56DFED90-D03F-44A1-B5A1-1309D1334A02}" srcOrd="0" destOrd="0" presId="urn:microsoft.com/office/officeart/2005/8/layout/hierarchy3"/>
    <dgm:cxn modelId="{148C1FAA-4262-4CDE-97EA-58A317E6AF59}" type="presOf" srcId="{AB8BE8E4-4598-4407-B357-FE52BB2603C9}" destId="{8F744021-6888-4B2F-AC4D-E0D7336C4C21}" srcOrd="0" destOrd="0" presId="urn:microsoft.com/office/officeart/2005/8/layout/hierarchy3"/>
    <dgm:cxn modelId="{CFCC54B4-1086-4FF7-A0F0-39FAB6A93049}" srcId="{C98063D5-7DC7-4362-9B56-204F62675A44}" destId="{C717037C-84C2-4598-92B6-3A8583609552}" srcOrd="0" destOrd="0" parTransId="{759EF775-0D64-4C09-AAFD-B8997435A8B4}" sibTransId="{A4F44E15-0687-4BFD-A1B2-4B15B6610D84}"/>
    <dgm:cxn modelId="{3088A5BE-9B19-494D-85C9-DB6F33A11BC8}" srcId="{BA4B6DD6-60AA-408A-BAF9-8B570DD31E6D}" destId="{AB8BE8E4-4598-4407-B357-FE52BB2603C9}" srcOrd="0" destOrd="0" parTransId="{781D5B40-5C77-4AB4-83B6-5BEB5B8E79DC}" sibTransId="{47D19435-B860-4E52-8C43-DD52C58D3579}"/>
    <dgm:cxn modelId="{D667E7D1-9E8D-4507-B999-DE3F2A699DD7}" type="presOf" srcId="{0EF10D51-B99A-4852-9FF5-9DFDA3316645}" destId="{A623309E-38C0-4A42-8F5C-66EEF127AC31}" srcOrd="0" destOrd="0" presId="urn:microsoft.com/office/officeart/2005/8/layout/hierarchy3"/>
    <dgm:cxn modelId="{972B0BF7-08BC-4FCE-9086-1BCE2EF5501D}" srcId="{BA4B6DD6-60AA-408A-BAF9-8B570DD31E6D}" destId="{0EF10D51-B99A-4852-9FF5-9DFDA3316645}" srcOrd="2" destOrd="0" parTransId="{112A1667-13FC-460A-9E90-D8DA5AD6C220}" sibTransId="{1F8CC2C9-F51F-4FD8-B72C-7986EA36C322}"/>
    <dgm:cxn modelId="{794FA4FF-A4C1-4AAD-A223-6E7BAEE9E32B}" type="presOf" srcId="{C98063D5-7DC7-4362-9B56-204F62675A44}" destId="{53D29B43-9EB5-42D0-AF33-B17C4A1FF1F2}" srcOrd="0" destOrd="0" presId="urn:microsoft.com/office/officeart/2005/8/layout/hierarchy3"/>
    <dgm:cxn modelId="{E95DFA31-404F-40FF-A42E-F09A0A5F9FBA}" type="presParOf" srcId="{56DFED90-D03F-44A1-B5A1-1309D1334A02}" destId="{11A98132-D09A-48D2-A7AE-3438D3BA08A4}" srcOrd="0" destOrd="0" presId="urn:microsoft.com/office/officeart/2005/8/layout/hierarchy3"/>
    <dgm:cxn modelId="{2FE0AC22-248E-4E0C-BD3B-708C1FB0229C}" type="presParOf" srcId="{11A98132-D09A-48D2-A7AE-3438D3BA08A4}" destId="{03A842A9-1752-4C41-87AE-7EA452384D33}" srcOrd="0" destOrd="0" presId="urn:microsoft.com/office/officeart/2005/8/layout/hierarchy3"/>
    <dgm:cxn modelId="{AC995BDA-F5AF-4862-896D-9BFAA148D7F2}" type="presParOf" srcId="{03A842A9-1752-4C41-87AE-7EA452384D33}" destId="{8F744021-6888-4B2F-AC4D-E0D7336C4C21}" srcOrd="0" destOrd="0" presId="urn:microsoft.com/office/officeart/2005/8/layout/hierarchy3"/>
    <dgm:cxn modelId="{883143C6-0193-43C5-8A32-39A7C823A78E}" type="presParOf" srcId="{03A842A9-1752-4C41-87AE-7EA452384D33}" destId="{62F434B0-FFD3-46C0-833F-B7CC3DE2514C}" srcOrd="1" destOrd="0" presId="urn:microsoft.com/office/officeart/2005/8/layout/hierarchy3"/>
    <dgm:cxn modelId="{31ED231B-BC7F-4ED3-A1F3-D1F383EB1CAE}" type="presParOf" srcId="{11A98132-D09A-48D2-A7AE-3438D3BA08A4}" destId="{575FA930-1003-4FAD-A97B-10E6BD9675D2}" srcOrd="1" destOrd="0" presId="urn:microsoft.com/office/officeart/2005/8/layout/hierarchy3"/>
    <dgm:cxn modelId="{6505B0C5-AD72-4154-94E5-48E4BFD2228A}" type="presParOf" srcId="{575FA930-1003-4FAD-A97B-10E6BD9675D2}" destId="{2B113CEE-B5C4-47EB-8238-80281D598BAB}" srcOrd="0" destOrd="0" presId="urn:microsoft.com/office/officeart/2005/8/layout/hierarchy3"/>
    <dgm:cxn modelId="{21B006D2-3C6F-4309-841F-4B7DD2DC58FE}" type="presParOf" srcId="{575FA930-1003-4FAD-A97B-10E6BD9675D2}" destId="{9C322273-9760-410A-82CD-DD23CF3D50A7}" srcOrd="1" destOrd="0" presId="urn:microsoft.com/office/officeart/2005/8/layout/hierarchy3"/>
    <dgm:cxn modelId="{DBC683F9-B1EF-4F65-AB55-431B588BA91A}" type="presParOf" srcId="{56DFED90-D03F-44A1-B5A1-1309D1334A02}" destId="{45808604-B08A-4D1B-AF85-494EF08FC0DF}" srcOrd="1" destOrd="0" presId="urn:microsoft.com/office/officeart/2005/8/layout/hierarchy3"/>
    <dgm:cxn modelId="{7BDBBCE5-0412-4823-9009-70280CBFCD6E}" type="presParOf" srcId="{45808604-B08A-4D1B-AF85-494EF08FC0DF}" destId="{2E1E79E0-9714-4D90-82BD-163C59A52256}" srcOrd="0" destOrd="0" presId="urn:microsoft.com/office/officeart/2005/8/layout/hierarchy3"/>
    <dgm:cxn modelId="{350A4295-8417-4418-9C57-2CFE7C4DBB93}" type="presParOf" srcId="{2E1E79E0-9714-4D90-82BD-163C59A52256}" destId="{53D29B43-9EB5-42D0-AF33-B17C4A1FF1F2}" srcOrd="0" destOrd="0" presId="urn:microsoft.com/office/officeart/2005/8/layout/hierarchy3"/>
    <dgm:cxn modelId="{0A3C789A-7045-4661-81A3-CE945740B1FD}" type="presParOf" srcId="{2E1E79E0-9714-4D90-82BD-163C59A52256}" destId="{291F8D4D-6BB6-47E7-ACD3-2C0845351DD5}" srcOrd="1" destOrd="0" presId="urn:microsoft.com/office/officeart/2005/8/layout/hierarchy3"/>
    <dgm:cxn modelId="{FB8740AB-B569-4BF8-AB22-8186D2D9D9A4}" type="presParOf" srcId="{45808604-B08A-4D1B-AF85-494EF08FC0DF}" destId="{F6BDB43B-D985-49D7-94D4-4ABD0E3B6768}" srcOrd="1" destOrd="0" presId="urn:microsoft.com/office/officeart/2005/8/layout/hierarchy3"/>
    <dgm:cxn modelId="{FC05C1F8-54C0-44EF-B435-954A18FBEF6C}" type="presParOf" srcId="{F6BDB43B-D985-49D7-94D4-4ABD0E3B6768}" destId="{8CBEB703-D717-4C4C-B859-D737594F1F44}" srcOrd="0" destOrd="0" presId="urn:microsoft.com/office/officeart/2005/8/layout/hierarchy3"/>
    <dgm:cxn modelId="{9067DF67-C83D-4535-8D3E-1E6E18FFBF9B}" type="presParOf" srcId="{F6BDB43B-D985-49D7-94D4-4ABD0E3B6768}" destId="{E99E16A4-D348-49E3-8471-B9028C9FC658}" srcOrd="1" destOrd="0" presId="urn:microsoft.com/office/officeart/2005/8/layout/hierarchy3"/>
    <dgm:cxn modelId="{337D0C99-09DF-4303-ABDB-0C1E29E34F39}" type="presParOf" srcId="{56DFED90-D03F-44A1-B5A1-1309D1334A02}" destId="{8FAFC32F-149D-4F87-928B-E81B298971D6}" srcOrd="2" destOrd="0" presId="urn:microsoft.com/office/officeart/2005/8/layout/hierarchy3"/>
    <dgm:cxn modelId="{95978D11-87CC-4794-B2FB-98930716C1D1}" type="presParOf" srcId="{8FAFC32F-149D-4F87-928B-E81B298971D6}" destId="{347F4CC9-3260-43D8-8ADE-167A8E4D889D}" srcOrd="0" destOrd="0" presId="urn:microsoft.com/office/officeart/2005/8/layout/hierarchy3"/>
    <dgm:cxn modelId="{3495631F-8775-46C7-B721-9ABF70641024}" type="presParOf" srcId="{347F4CC9-3260-43D8-8ADE-167A8E4D889D}" destId="{A623309E-38C0-4A42-8F5C-66EEF127AC31}" srcOrd="0" destOrd="0" presId="urn:microsoft.com/office/officeart/2005/8/layout/hierarchy3"/>
    <dgm:cxn modelId="{2F14B93C-925B-43A2-B69B-52FA55115D98}" type="presParOf" srcId="{347F4CC9-3260-43D8-8ADE-167A8E4D889D}" destId="{36B6E19E-6741-4E4E-A3D6-55710240C0B5}" srcOrd="1" destOrd="0" presId="urn:microsoft.com/office/officeart/2005/8/layout/hierarchy3"/>
    <dgm:cxn modelId="{7BE6227F-2BC9-4141-8AD6-D8E879269243}" type="presParOf" srcId="{8FAFC32F-149D-4F87-928B-E81B298971D6}" destId="{174DC73D-8ECA-4AC0-ABE4-2C030C3B7A16}" srcOrd="1" destOrd="0" presId="urn:microsoft.com/office/officeart/2005/8/layout/hierarchy3"/>
    <dgm:cxn modelId="{B7AECC64-1B36-4E3B-9CB3-638FBCEDCC00}" type="presParOf" srcId="{174DC73D-8ECA-4AC0-ABE4-2C030C3B7A16}" destId="{5F80709D-CB54-4607-8F78-3C5EF1BE2E8B}" srcOrd="0" destOrd="0" presId="urn:microsoft.com/office/officeart/2005/8/layout/hierarchy3"/>
    <dgm:cxn modelId="{EDD23081-6270-42F9-BD0B-440D6ED28862}" type="presParOf" srcId="{174DC73D-8ECA-4AC0-ABE4-2C030C3B7A16}" destId="{301724AA-4E93-4B54-AEB7-F8CB17E1F0B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7CEFF6-DE76-44CC-A7BF-488251FAB675}" type="doc">
      <dgm:prSet loTypeId="urn:microsoft.com/office/officeart/2005/8/layout/process1" loCatId="process" qsTypeId="urn:microsoft.com/office/officeart/2005/8/quickstyle/simple1" qsCatId="simple" csTypeId="urn:microsoft.com/office/officeart/2005/8/colors/accent0_2" csCatId="mainScheme" phldr="1"/>
      <dgm:spPr/>
    </dgm:pt>
    <dgm:pt modelId="{3DD577F4-BEC2-4E5F-88EE-BA57AF3E7F76}">
      <dgm:prSet phldrT="[Text]"/>
      <dgm:spPr/>
      <dgm:t>
        <a:bodyPr/>
        <a:lstStyle/>
        <a:p>
          <a:r>
            <a:rPr lang="en-CA" dirty="0"/>
            <a:t>Draft Regulation reviewed by Council</a:t>
          </a:r>
        </a:p>
      </dgm:t>
    </dgm:pt>
    <dgm:pt modelId="{4BDE4228-C32A-48E4-90A0-9B5B24FD68AE}" type="parTrans" cxnId="{33552517-33E9-40BD-9060-31187BAB19D2}">
      <dgm:prSet/>
      <dgm:spPr/>
      <dgm:t>
        <a:bodyPr/>
        <a:lstStyle/>
        <a:p>
          <a:endParaRPr lang="en-CA"/>
        </a:p>
      </dgm:t>
    </dgm:pt>
    <dgm:pt modelId="{77079B3B-A753-4C2E-A4DD-B64DFBAD352F}" type="sibTrans" cxnId="{33552517-33E9-40BD-9060-31187BAB19D2}">
      <dgm:prSet/>
      <dgm:spPr/>
      <dgm:t>
        <a:bodyPr/>
        <a:lstStyle/>
        <a:p>
          <a:endParaRPr lang="en-CA"/>
        </a:p>
      </dgm:t>
    </dgm:pt>
    <dgm:pt modelId="{E30B004D-FA24-4346-B61C-7486A69CBEF1}">
      <dgm:prSet phldrT="[Text]"/>
      <dgm:spPr/>
      <dgm:t>
        <a:bodyPr/>
        <a:lstStyle/>
        <a:p>
          <a:r>
            <a:rPr lang="en-CA" dirty="0"/>
            <a:t>Circulation to stakeholders</a:t>
          </a:r>
        </a:p>
      </dgm:t>
    </dgm:pt>
    <dgm:pt modelId="{76891B3A-D756-4F25-AA2C-DA195A18B4A5}" type="parTrans" cxnId="{B49CA47F-AA9B-4FE6-9D8B-8FBBBFF29D1C}">
      <dgm:prSet/>
      <dgm:spPr/>
      <dgm:t>
        <a:bodyPr/>
        <a:lstStyle/>
        <a:p>
          <a:endParaRPr lang="en-CA"/>
        </a:p>
      </dgm:t>
    </dgm:pt>
    <dgm:pt modelId="{3D5804E0-DAA1-49AB-99B1-77CF38B7675B}" type="sibTrans" cxnId="{B49CA47F-AA9B-4FE6-9D8B-8FBBBFF29D1C}">
      <dgm:prSet/>
      <dgm:spPr/>
      <dgm:t>
        <a:bodyPr/>
        <a:lstStyle/>
        <a:p>
          <a:endParaRPr lang="en-CA"/>
        </a:p>
      </dgm:t>
    </dgm:pt>
    <dgm:pt modelId="{FF8D6087-547C-45D1-B9D9-1DE96E409DC1}">
      <dgm:prSet phldrT="[Text]"/>
      <dgm:spPr/>
      <dgm:t>
        <a:bodyPr/>
        <a:lstStyle/>
        <a:p>
          <a:r>
            <a:rPr lang="en-CA" dirty="0"/>
            <a:t>Council enacts via recorded vote</a:t>
          </a:r>
        </a:p>
      </dgm:t>
    </dgm:pt>
    <dgm:pt modelId="{EBC528D7-160B-48CC-BD48-E538F0DCC077}" type="parTrans" cxnId="{B4ED6FF3-0C2A-426E-8973-9172637B78AA}">
      <dgm:prSet/>
      <dgm:spPr/>
      <dgm:t>
        <a:bodyPr/>
        <a:lstStyle/>
        <a:p>
          <a:endParaRPr lang="en-CA"/>
        </a:p>
      </dgm:t>
    </dgm:pt>
    <dgm:pt modelId="{4D41DFBF-EF4E-40D4-BF36-D39DF6FAEEAC}" type="sibTrans" cxnId="{B4ED6FF3-0C2A-426E-8973-9172637B78AA}">
      <dgm:prSet/>
      <dgm:spPr/>
      <dgm:t>
        <a:bodyPr/>
        <a:lstStyle/>
        <a:p>
          <a:endParaRPr lang="en-CA"/>
        </a:p>
      </dgm:t>
    </dgm:pt>
    <dgm:pt modelId="{DECD6D11-DB28-4245-8BC5-AD08BEEAF67B}">
      <dgm:prSet phldrT="[Text]"/>
      <dgm:spPr/>
      <dgm:t>
        <a:bodyPr/>
        <a:lstStyle/>
        <a:p>
          <a:r>
            <a:rPr lang="en-CA" dirty="0"/>
            <a:t>Submission to the Ministry</a:t>
          </a:r>
        </a:p>
      </dgm:t>
    </dgm:pt>
    <dgm:pt modelId="{5EFA03FD-64A9-48DF-8133-54CF32EEA309}" type="parTrans" cxnId="{42F11428-D652-49D8-BC6D-1FD1569606C2}">
      <dgm:prSet/>
      <dgm:spPr/>
      <dgm:t>
        <a:bodyPr/>
        <a:lstStyle/>
        <a:p>
          <a:endParaRPr lang="en-CA"/>
        </a:p>
      </dgm:t>
    </dgm:pt>
    <dgm:pt modelId="{F9B2569F-7CA2-48CC-A49A-C17B7A6E0C6F}" type="sibTrans" cxnId="{42F11428-D652-49D8-BC6D-1FD1569606C2}">
      <dgm:prSet/>
      <dgm:spPr/>
      <dgm:t>
        <a:bodyPr/>
        <a:lstStyle/>
        <a:p>
          <a:endParaRPr lang="en-CA"/>
        </a:p>
      </dgm:t>
    </dgm:pt>
    <dgm:pt modelId="{576964DD-FC44-443E-90B9-16FFDC214CB8}">
      <dgm:prSet phldrT="[Text]"/>
      <dgm:spPr/>
      <dgm:t>
        <a:bodyPr/>
        <a:lstStyle/>
        <a:p>
          <a:r>
            <a:rPr lang="en-CA" dirty="0"/>
            <a:t>Ministry and policy legal review</a:t>
          </a:r>
        </a:p>
      </dgm:t>
    </dgm:pt>
    <dgm:pt modelId="{9B59FC31-B8D1-4D73-B4A2-BA1F9325727D}" type="parTrans" cxnId="{541A1735-4DD8-450D-8364-18BAAA8BBCA2}">
      <dgm:prSet/>
      <dgm:spPr/>
      <dgm:t>
        <a:bodyPr/>
        <a:lstStyle/>
        <a:p>
          <a:endParaRPr lang="en-US"/>
        </a:p>
      </dgm:t>
    </dgm:pt>
    <dgm:pt modelId="{40CBEB3A-0BF9-465C-B0E7-6CD866FE3486}" type="sibTrans" cxnId="{541A1735-4DD8-450D-8364-18BAAA8BBCA2}">
      <dgm:prSet/>
      <dgm:spPr/>
      <dgm:t>
        <a:bodyPr/>
        <a:lstStyle/>
        <a:p>
          <a:endParaRPr lang="en-US"/>
        </a:p>
      </dgm:t>
    </dgm:pt>
    <dgm:pt modelId="{C5ED67D1-2C78-4ED3-90B1-56CEEEF987B3}">
      <dgm:prSet phldrT="[Text]"/>
      <dgm:spPr/>
      <dgm:t>
        <a:bodyPr/>
        <a:lstStyle/>
        <a:p>
          <a:r>
            <a:rPr lang="en-CA" dirty="0"/>
            <a:t>Legislative counsel review</a:t>
          </a:r>
        </a:p>
      </dgm:t>
    </dgm:pt>
    <dgm:pt modelId="{AE1534A7-FA4E-4961-AA3E-998EBD3B4AAC}" type="parTrans" cxnId="{CB312303-A438-4542-A111-8D109222F95E}">
      <dgm:prSet/>
      <dgm:spPr/>
      <dgm:t>
        <a:bodyPr/>
        <a:lstStyle/>
        <a:p>
          <a:endParaRPr lang="en-US"/>
        </a:p>
      </dgm:t>
    </dgm:pt>
    <dgm:pt modelId="{D006D1C5-1300-4DDF-87B5-4AB1DC0078C0}" type="sibTrans" cxnId="{CB312303-A438-4542-A111-8D109222F95E}">
      <dgm:prSet/>
      <dgm:spPr/>
      <dgm:t>
        <a:bodyPr/>
        <a:lstStyle/>
        <a:p>
          <a:endParaRPr lang="en-US"/>
        </a:p>
      </dgm:t>
    </dgm:pt>
    <dgm:pt modelId="{2FD76D24-4F7D-48B3-B6D5-7A326ADB849E}">
      <dgm:prSet phldrT="[Text]"/>
      <dgm:spPr/>
      <dgm:t>
        <a:bodyPr/>
        <a:lstStyle/>
        <a:p>
          <a:r>
            <a:rPr lang="en-CA" dirty="0"/>
            <a:t>Cabinet review and approval</a:t>
          </a:r>
        </a:p>
      </dgm:t>
    </dgm:pt>
    <dgm:pt modelId="{EF1A3275-5947-484E-B638-13A707E4DE4D}" type="parTrans" cxnId="{5CA49EB9-722A-4DA6-BC8E-7461BCBBC094}">
      <dgm:prSet/>
      <dgm:spPr/>
      <dgm:t>
        <a:bodyPr/>
        <a:lstStyle/>
        <a:p>
          <a:endParaRPr lang="en-US"/>
        </a:p>
      </dgm:t>
    </dgm:pt>
    <dgm:pt modelId="{A734EF38-DBAC-4BE9-BF56-958AD084D251}" type="sibTrans" cxnId="{5CA49EB9-722A-4DA6-BC8E-7461BCBBC094}">
      <dgm:prSet/>
      <dgm:spPr/>
      <dgm:t>
        <a:bodyPr/>
        <a:lstStyle/>
        <a:p>
          <a:endParaRPr lang="en-US"/>
        </a:p>
      </dgm:t>
    </dgm:pt>
    <dgm:pt modelId="{808A0854-7CC9-4014-86D0-2E3389F7389E}" type="pres">
      <dgm:prSet presAssocID="{657CEFF6-DE76-44CC-A7BF-488251FAB675}" presName="Name0" presStyleCnt="0">
        <dgm:presLayoutVars>
          <dgm:dir/>
          <dgm:resizeHandles val="exact"/>
        </dgm:presLayoutVars>
      </dgm:prSet>
      <dgm:spPr/>
    </dgm:pt>
    <dgm:pt modelId="{C3AD3E1A-943C-4C3D-A286-012D04E84BBD}" type="pres">
      <dgm:prSet presAssocID="{3DD577F4-BEC2-4E5F-88EE-BA57AF3E7F76}" presName="node" presStyleLbl="node1" presStyleIdx="0" presStyleCnt="7">
        <dgm:presLayoutVars>
          <dgm:bulletEnabled val="1"/>
        </dgm:presLayoutVars>
      </dgm:prSet>
      <dgm:spPr/>
    </dgm:pt>
    <dgm:pt modelId="{16911611-BCCE-408A-8821-E356F0EE54C6}" type="pres">
      <dgm:prSet presAssocID="{77079B3B-A753-4C2E-A4DD-B64DFBAD352F}" presName="sibTrans" presStyleLbl="sibTrans2D1" presStyleIdx="0" presStyleCnt="6"/>
      <dgm:spPr/>
    </dgm:pt>
    <dgm:pt modelId="{792C2E08-82BF-421C-BBE2-A5D330E377D4}" type="pres">
      <dgm:prSet presAssocID="{77079B3B-A753-4C2E-A4DD-B64DFBAD352F}" presName="connectorText" presStyleLbl="sibTrans2D1" presStyleIdx="0" presStyleCnt="6"/>
      <dgm:spPr/>
    </dgm:pt>
    <dgm:pt modelId="{9A63DFEE-A823-4898-BAEC-C890D1DB547B}" type="pres">
      <dgm:prSet presAssocID="{E30B004D-FA24-4346-B61C-7486A69CBEF1}" presName="node" presStyleLbl="node1" presStyleIdx="1" presStyleCnt="7">
        <dgm:presLayoutVars>
          <dgm:bulletEnabled val="1"/>
        </dgm:presLayoutVars>
      </dgm:prSet>
      <dgm:spPr/>
    </dgm:pt>
    <dgm:pt modelId="{8C614A72-B17F-4B37-9713-1F1489B5C1C0}" type="pres">
      <dgm:prSet presAssocID="{3D5804E0-DAA1-49AB-99B1-77CF38B7675B}" presName="sibTrans" presStyleLbl="sibTrans2D1" presStyleIdx="1" presStyleCnt="6"/>
      <dgm:spPr/>
    </dgm:pt>
    <dgm:pt modelId="{A2844857-AF9C-4FFC-B7DD-288089BBD833}" type="pres">
      <dgm:prSet presAssocID="{3D5804E0-DAA1-49AB-99B1-77CF38B7675B}" presName="connectorText" presStyleLbl="sibTrans2D1" presStyleIdx="1" presStyleCnt="6"/>
      <dgm:spPr/>
    </dgm:pt>
    <dgm:pt modelId="{5DBA2CA7-4988-4741-A0BF-64A24D1EF430}" type="pres">
      <dgm:prSet presAssocID="{FF8D6087-547C-45D1-B9D9-1DE96E409DC1}" presName="node" presStyleLbl="node1" presStyleIdx="2" presStyleCnt="7">
        <dgm:presLayoutVars>
          <dgm:bulletEnabled val="1"/>
        </dgm:presLayoutVars>
      </dgm:prSet>
      <dgm:spPr/>
    </dgm:pt>
    <dgm:pt modelId="{0E689FC7-FE51-4864-897C-66AABEC6B411}" type="pres">
      <dgm:prSet presAssocID="{4D41DFBF-EF4E-40D4-BF36-D39DF6FAEEAC}" presName="sibTrans" presStyleLbl="sibTrans2D1" presStyleIdx="2" presStyleCnt="6"/>
      <dgm:spPr/>
    </dgm:pt>
    <dgm:pt modelId="{A08A3014-B6BF-4836-9928-7D7AC4E8DA27}" type="pres">
      <dgm:prSet presAssocID="{4D41DFBF-EF4E-40D4-BF36-D39DF6FAEEAC}" presName="connectorText" presStyleLbl="sibTrans2D1" presStyleIdx="2" presStyleCnt="6"/>
      <dgm:spPr/>
    </dgm:pt>
    <dgm:pt modelId="{430A73F5-39EA-4C4E-972E-81BC160CCB80}" type="pres">
      <dgm:prSet presAssocID="{DECD6D11-DB28-4245-8BC5-AD08BEEAF67B}" presName="node" presStyleLbl="node1" presStyleIdx="3" presStyleCnt="7">
        <dgm:presLayoutVars>
          <dgm:bulletEnabled val="1"/>
        </dgm:presLayoutVars>
      </dgm:prSet>
      <dgm:spPr/>
    </dgm:pt>
    <dgm:pt modelId="{F99F457F-0433-4F99-8787-025EE5A0070E}" type="pres">
      <dgm:prSet presAssocID="{F9B2569F-7CA2-48CC-A49A-C17B7A6E0C6F}" presName="sibTrans" presStyleLbl="sibTrans2D1" presStyleIdx="3" presStyleCnt="6"/>
      <dgm:spPr/>
    </dgm:pt>
    <dgm:pt modelId="{8BCF3166-0A97-49CD-8FDC-D5863561C9BF}" type="pres">
      <dgm:prSet presAssocID="{F9B2569F-7CA2-48CC-A49A-C17B7A6E0C6F}" presName="connectorText" presStyleLbl="sibTrans2D1" presStyleIdx="3" presStyleCnt="6"/>
      <dgm:spPr/>
    </dgm:pt>
    <dgm:pt modelId="{A737AA7E-BF31-4B5D-AAC2-D1F4DDDC3B48}" type="pres">
      <dgm:prSet presAssocID="{576964DD-FC44-443E-90B9-16FFDC214CB8}" presName="node" presStyleLbl="node1" presStyleIdx="4" presStyleCnt="7">
        <dgm:presLayoutVars>
          <dgm:bulletEnabled val="1"/>
        </dgm:presLayoutVars>
      </dgm:prSet>
      <dgm:spPr/>
    </dgm:pt>
    <dgm:pt modelId="{9148A281-46C7-469A-B7B5-93717E0E846B}" type="pres">
      <dgm:prSet presAssocID="{40CBEB3A-0BF9-465C-B0E7-6CD866FE3486}" presName="sibTrans" presStyleLbl="sibTrans2D1" presStyleIdx="4" presStyleCnt="6"/>
      <dgm:spPr/>
    </dgm:pt>
    <dgm:pt modelId="{F7AE3CA5-B06A-4705-9A19-EEF1C26E501F}" type="pres">
      <dgm:prSet presAssocID="{40CBEB3A-0BF9-465C-B0E7-6CD866FE3486}" presName="connectorText" presStyleLbl="sibTrans2D1" presStyleIdx="4" presStyleCnt="6"/>
      <dgm:spPr/>
    </dgm:pt>
    <dgm:pt modelId="{2168B9CE-E567-4E9D-8DE8-46E57A5075FE}" type="pres">
      <dgm:prSet presAssocID="{C5ED67D1-2C78-4ED3-90B1-56CEEEF987B3}" presName="node" presStyleLbl="node1" presStyleIdx="5" presStyleCnt="7">
        <dgm:presLayoutVars>
          <dgm:bulletEnabled val="1"/>
        </dgm:presLayoutVars>
      </dgm:prSet>
      <dgm:spPr/>
    </dgm:pt>
    <dgm:pt modelId="{536D8168-DBB1-451D-A108-7E6D7CEF6875}" type="pres">
      <dgm:prSet presAssocID="{D006D1C5-1300-4DDF-87B5-4AB1DC0078C0}" presName="sibTrans" presStyleLbl="sibTrans2D1" presStyleIdx="5" presStyleCnt="6"/>
      <dgm:spPr/>
    </dgm:pt>
    <dgm:pt modelId="{E505AE9F-B81E-4D46-973F-721BF51C36C9}" type="pres">
      <dgm:prSet presAssocID="{D006D1C5-1300-4DDF-87B5-4AB1DC0078C0}" presName="connectorText" presStyleLbl="sibTrans2D1" presStyleIdx="5" presStyleCnt="6"/>
      <dgm:spPr/>
    </dgm:pt>
    <dgm:pt modelId="{7A77D0E6-7E49-46C3-8BE4-12A314403C0A}" type="pres">
      <dgm:prSet presAssocID="{2FD76D24-4F7D-48B3-B6D5-7A326ADB849E}" presName="node" presStyleLbl="node1" presStyleIdx="6" presStyleCnt="7">
        <dgm:presLayoutVars>
          <dgm:bulletEnabled val="1"/>
        </dgm:presLayoutVars>
      </dgm:prSet>
      <dgm:spPr/>
    </dgm:pt>
  </dgm:ptLst>
  <dgm:cxnLst>
    <dgm:cxn modelId="{69BD4502-2F14-4376-8146-CC9988B91678}" type="presOf" srcId="{E30B004D-FA24-4346-B61C-7486A69CBEF1}" destId="{9A63DFEE-A823-4898-BAEC-C890D1DB547B}" srcOrd="0" destOrd="0" presId="urn:microsoft.com/office/officeart/2005/8/layout/process1"/>
    <dgm:cxn modelId="{CB312303-A438-4542-A111-8D109222F95E}" srcId="{657CEFF6-DE76-44CC-A7BF-488251FAB675}" destId="{C5ED67D1-2C78-4ED3-90B1-56CEEEF987B3}" srcOrd="5" destOrd="0" parTransId="{AE1534A7-FA4E-4961-AA3E-998EBD3B4AAC}" sibTransId="{D006D1C5-1300-4DDF-87B5-4AB1DC0078C0}"/>
    <dgm:cxn modelId="{97376A03-6552-4371-95B9-2B9BD3FA3434}" type="presOf" srcId="{4D41DFBF-EF4E-40D4-BF36-D39DF6FAEEAC}" destId="{0E689FC7-FE51-4864-897C-66AABEC6B411}" srcOrd="0" destOrd="0" presId="urn:microsoft.com/office/officeart/2005/8/layout/process1"/>
    <dgm:cxn modelId="{D2714E0C-51BC-4F00-B0EB-4B63CBF3D535}" type="presOf" srcId="{2FD76D24-4F7D-48B3-B6D5-7A326ADB849E}" destId="{7A77D0E6-7E49-46C3-8BE4-12A314403C0A}" srcOrd="0" destOrd="0" presId="urn:microsoft.com/office/officeart/2005/8/layout/process1"/>
    <dgm:cxn modelId="{33552517-33E9-40BD-9060-31187BAB19D2}" srcId="{657CEFF6-DE76-44CC-A7BF-488251FAB675}" destId="{3DD577F4-BEC2-4E5F-88EE-BA57AF3E7F76}" srcOrd="0" destOrd="0" parTransId="{4BDE4228-C32A-48E4-90A0-9B5B24FD68AE}" sibTransId="{77079B3B-A753-4C2E-A4DD-B64DFBAD352F}"/>
    <dgm:cxn modelId="{BF44B11B-06B6-4B50-BF79-CEEFF0ECE040}" type="presOf" srcId="{3DD577F4-BEC2-4E5F-88EE-BA57AF3E7F76}" destId="{C3AD3E1A-943C-4C3D-A286-012D04E84BBD}" srcOrd="0" destOrd="0" presId="urn:microsoft.com/office/officeart/2005/8/layout/process1"/>
    <dgm:cxn modelId="{EECB541C-BD6E-4DAA-B702-BF8765230876}" type="presOf" srcId="{657CEFF6-DE76-44CC-A7BF-488251FAB675}" destId="{808A0854-7CC9-4014-86D0-2E3389F7389E}" srcOrd="0" destOrd="0" presId="urn:microsoft.com/office/officeart/2005/8/layout/process1"/>
    <dgm:cxn modelId="{42F11428-D652-49D8-BC6D-1FD1569606C2}" srcId="{657CEFF6-DE76-44CC-A7BF-488251FAB675}" destId="{DECD6D11-DB28-4245-8BC5-AD08BEEAF67B}" srcOrd="3" destOrd="0" parTransId="{5EFA03FD-64A9-48DF-8133-54CF32EEA309}" sibTransId="{F9B2569F-7CA2-48CC-A49A-C17B7A6E0C6F}"/>
    <dgm:cxn modelId="{DB214D2E-F0CA-46B3-B6A3-7C5EB08FB5A2}" type="presOf" srcId="{3D5804E0-DAA1-49AB-99B1-77CF38B7675B}" destId="{8C614A72-B17F-4B37-9713-1F1489B5C1C0}" srcOrd="0" destOrd="0" presId="urn:microsoft.com/office/officeart/2005/8/layout/process1"/>
    <dgm:cxn modelId="{541A1735-4DD8-450D-8364-18BAAA8BBCA2}" srcId="{657CEFF6-DE76-44CC-A7BF-488251FAB675}" destId="{576964DD-FC44-443E-90B9-16FFDC214CB8}" srcOrd="4" destOrd="0" parTransId="{9B59FC31-B8D1-4D73-B4A2-BA1F9325727D}" sibTransId="{40CBEB3A-0BF9-465C-B0E7-6CD866FE3486}"/>
    <dgm:cxn modelId="{FF8BB74D-1C1B-4E4F-9A64-A7D61BE13371}" type="presOf" srcId="{C5ED67D1-2C78-4ED3-90B1-56CEEEF987B3}" destId="{2168B9CE-E567-4E9D-8DE8-46E57A5075FE}" srcOrd="0" destOrd="0" presId="urn:microsoft.com/office/officeart/2005/8/layout/process1"/>
    <dgm:cxn modelId="{239C0573-4B88-415C-BFD7-0D907B8187A2}" type="presOf" srcId="{F9B2569F-7CA2-48CC-A49A-C17B7A6E0C6F}" destId="{F99F457F-0433-4F99-8787-025EE5A0070E}" srcOrd="0" destOrd="0" presId="urn:microsoft.com/office/officeart/2005/8/layout/process1"/>
    <dgm:cxn modelId="{671B1B73-D72F-47B5-9E58-59E1F8573BB5}" type="presOf" srcId="{D006D1C5-1300-4DDF-87B5-4AB1DC0078C0}" destId="{E505AE9F-B81E-4D46-973F-721BF51C36C9}" srcOrd="1" destOrd="0" presId="urn:microsoft.com/office/officeart/2005/8/layout/process1"/>
    <dgm:cxn modelId="{8B317276-E8BF-4BF3-9835-706099B41E24}" type="presOf" srcId="{D006D1C5-1300-4DDF-87B5-4AB1DC0078C0}" destId="{536D8168-DBB1-451D-A108-7E6D7CEF6875}" srcOrd="0" destOrd="0" presId="urn:microsoft.com/office/officeart/2005/8/layout/process1"/>
    <dgm:cxn modelId="{E71B1F77-73C8-4A73-B049-CC442E4C0FD5}" type="presOf" srcId="{77079B3B-A753-4C2E-A4DD-B64DFBAD352F}" destId="{16911611-BCCE-408A-8821-E356F0EE54C6}" srcOrd="0" destOrd="0" presId="urn:microsoft.com/office/officeart/2005/8/layout/process1"/>
    <dgm:cxn modelId="{D9BDFB77-C8A5-47DD-B662-AED069DC263B}" type="presOf" srcId="{4D41DFBF-EF4E-40D4-BF36-D39DF6FAEEAC}" destId="{A08A3014-B6BF-4836-9928-7D7AC4E8DA27}" srcOrd="1" destOrd="0" presId="urn:microsoft.com/office/officeart/2005/8/layout/process1"/>
    <dgm:cxn modelId="{B49CA47F-AA9B-4FE6-9D8B-8FBBBFF29D1C}" srcId="{657CEFF6-DE76-44CC-A7BF-488251FAB675}" destId="{E30B004D-FA24-4346-B61C-7486A69CBEF1}" srcOrd="1" destOrd="0" parTransId="{76891B3A-D756-4F25-AA2C-DA195A18B4A5}" sibTransId="{3D5804E0-DAA1-49AB-99B1-77CF38B7675B}"/>
    <dgm:cxn modelId="{4583089B-04BC-4105-AE3D-6F71F702CF95}" type="presOf" srcId="{40CBEB3A-0BF9-465C-B0E7-6CD866FE3486}" destId="{F7AE3CA5-B06A-4705-9A19-EEF1C26E501F}" srcOrd="1" destOrd="0" presId="urn:microsoft.com/office/officeart/2005/8/layout/process1"/>
    <dgm:cxn modelId="{5CA49EB9-722A-4DA6-BC8E-7461BCBBC094}" srcId="{657CEFF6-DE76-44CC-A7BF-488251FAB675}" destId="{2FD76D24-4F7D-48B3-B6D5-7A326ADB849E}" srcOrd="6" destOrd="0" parTransId="{EF1A3275-5947-484E-B638-13A707E4DE4D}" sibTransId="{A734EF38-DBAC-4BE9-BF56-958AD084D251}"/>
    <dgm:cxn modelId="{EE789EBD-5417-4C55-BC5D-599D483FCAEA}" type="presOf" srcId="{40CBEB3A-0BF9-465C-B0E7-6CD866FE3486}" destId="{9148A281-46C7-469A-B7B5-93717E0E846B}" srcOrd="0" destOrd="0" presId="urn:microsoft.com/office/officeart/2005/8/layout/process1"/>
    <dgm:cxn modelId="{A2F27FD0-7D42-4F07-8D2D-5B82CFB3108F}" type="presOf" srcId="{77079B3B-A753-4C2E-A4DD-B64DFBAD352F}" destId="{792C2E08-82BF-421C-BBE2-A5D330E377D4}" srcOrd="1" destOrd="0" presId="urn:microsoft.com/office/officeart/2005/8/layout/process1"/>
    <dgm:cxn modelId="{1DA452D9-5DF0-46A7-BA8B-B6903A6A58DB}" type="presOf" srcId="{FF8D6087-547C-45D1-B9D9-1DE96E409DC1}" destId="{5DBA2CA7-4988-4741-A0BF-64A24D1EF430}" srcOrd="0" destOrd="0" presId="urn:microsoft.com/office/officeart/2005/8/layout/process1"/>
    <dgm:cxn modelId="{67C210E1-E753-4EE9-AE77-A45B832A593F}" type="presOf" srcId="{DECD6D11-DB28-4245-8BC5-AD08BEEAF67B}" destId="{430A73F5-39EA-4C4E-972E-81BC160CCB80}" srcOrd="0" destOrd="0" presId="urn:microsoft.com/office/officeart/2005/8/layout/process1"/>
    <dgm:cxn modelId="{F4FA13EB-0182-43BE-A50E-FFEFC2B133CD}" type="presOf" srcId="{576964DD-FC44-443E-90B9-16FFDC214CB8}" destId="{A737AA7E-BF31-4B5D-AAC2-D1F4DDDC3B48}" srcOrd="0" destOrd="0" presId="urn:microsoft.com/office/officeart/2005/8/layout/process1"/>
    <dgm:cxn modelId="{B4ED6FF3-0C2A-426E-8973-9172637B78AA}" srcId="{657CEFF6-DE76-44CC-A7BF-488251FAB675}" destId="{FF8D6087-547C-45D1-B9D9-1DE96E409DC1}" srcOrd="2" destOrd="0" parTransId="{EBC528D7-160B-48CC-BD48-E538F0DCC077}" sibTransId="{4D41DFBF-EF4E-40D4-BF36-D39DF6FAEEAC}"/>
    <dgm:cxn modelId="{769598F5-2A3F-407C-A6FF-E3384A4E76F4}" type="presOf" srcId="{3D5804E0-DAA1-49AB-99B1-77CF38B7675B}" destId="{A2844857-AF9C-4FFC-B7DD-288089BBD833}" srcOrd="1" destOrd="0" presId="urn:microsoft.com/office/officeart/2005/8/layout/process1"/>
    <dgm:cxn modelId="{F7F205FB-95E9-4D5D-8BBF-66949C020ACA}" type="presOf" srcId="{F9B2569F-7CA2-48CC-A49A-C17B7A6E0C6F}" destId="{8BCF3166-0A97-49CD-8FDC-D5863561C9BF}" srcOrd="1" destOrd="0" presId="urn:microsoft.com/office/officeart/2005/8/layout/process1"/>
    <dgm:cxn modelId="{4A5DD2E2-C9E6-457F-A924-0B147FF86D86}" type="presParOf" srcId="{808A0854-7CC9-4014-86D0-2E3389F7389E}" destId="{C3AD3E1A-943C-4C3D-A286-012D04E84BBD}" srcOrd="0" destOrd="0" presId="urn:microsoft.com/office/officeart/2005/8/layout/process1"/>
    <dgm:cxn modelId="{A5839994-4070-4DB7-88D5-36CED292C061}" type="presParOf" srcId="{808A0854-7CC9-4014-86D0-2E3389F7389E}" destId="{16911611-BCCE-408A-8821-E356F0EE54C6}" srcOrd="1" destOrd="0" presId="urn:microsoft.com/office/officeart/2005/8/layout/process1"/>
    <dgm:cxn modelId="{D34E21AF-29D5-4453-A56E-6BFDE1489947}" type="presParOf" srcId="{16911611-BCCE-408A-8821-E356F0EE54C6}" destId="{792C2E08-82BF-421C-BBE2-A5D330E377D4}" srcOrd="0" destOrd="0" presId="urn:microsoft.com/office/officeart/2005/8/layout/process1"/>
    <dgm:cxn modelId="{49EE4183-470A-420D-8585-0AA9415C6FAB}" type="presParOf" srcId="{808A0854-7CC9-4014-86D0-2E3389F7389E}" destId="{9A63DFEE-A823-4898-BAEC-C890D1DB547B}" srcOrd="2" destOrd="0" presId="urn:microsoft.com/office/officeart/2005/8/layout/process1"/>
    <dgm:cxn modelId="{4F620F65-8FE3-438A-9B48-BD2CADECEC3E}" type="presParOf" srcId="{808A0854-7CC9-4014-86D0-2E3389F7389E}" destId="{8C614A72-B17F-4B37-9713-1F1489B5C1C0}" srcOrd="3" destOrd="0" presId="urn:microsoft.com/office/officeart/2005/8/layout/process1"/>
    <dgm:cxn modelId="{BBB55F87-D6C7-4DA0-A3DA-F639B157FB14}" type="presParOf" srcId="{8C614A72-B17F-4B37-9713-1F1489B5C1C0}" destId="{A2844857-AF9C-4FFC-B7DD-288089BBD833}" srcOrd="0" destOrd="0" presId="urn:microsoft.com/office/officeart/2005/8/layout/process1"/>
    <dgm:cxn modelId="{9F885A7A-3114-4B6E-AE04-24F1E194AA91}" type="presParOf" srcId="{808A0854-7CC9-4014-86D0-2E3389F7389E}" destId="{5DBA2CA7-4988-4741-A0BF-64A24D1EF430}" srcOrd="4" destOrd="0" presId="urn:microsoft.com/office/officeart/2005/8/layout/process1"/>
    <dgm:cxn modelId="{780213EC-39C4-4FE9-BF9C-A94A4355A042}" type="presParOf" srcId="{808A0854-7CC9-4014-86D0-2E3389F7389E}" destId="{0E689FC7-FE51-4864-897C-66AABEC6B411}" srcOrd="5" destOrd="0" presId="urn:microsoft.com/office/officeart/2005/8/layout/process1"/>
    <dgm:cxn modelId="{1B03D598-DC03-4244-A432-E3E10596766B}" type="presParOf" srcId="{0E689FC7-FE51-4864-897C-66AABEC6B411}" destId="{A08A3014-B6BF-4836-9928-7D7AC4E8DA27}" srcOrd="0" destOrd="0" presId="urn:microsoft.com/office/officeart/2005/8/layout/process1"/>
    <dgm:cxn modelId="{95F91D0D-05DC-45ED-BC30-E7044875D6EC}" type="presParOf" srcId="{808A0854-7CC9-4014-86D0-2E3389F7389E}" destId="{430A73F5-39EA-4C4E-972E-81BC160CCB80}" srcOrd="6" destOrd="0" presId="urn:microsoft.com/office/officeart/2005/8/layout/process1"/>
    <dgm:cxn modelId="{F41209E7-9D17-4695-8EAD-2E367E0CBF30}" type="presParOf" srcId="{808A0854-7CC9-4014-86D0-2E3389F7389E}" destId="{F99F457F-0433-4F99-8787-025EE5A0070E}" srcOrd="7" destOrd="0" presId="urn:microsoft.com/office/officeart/2005/8/layout/process1"/>
    <dgm:cxn modelId="{FE5BD4BD-92C5-475B-9E1E-29C8DD107922}" type="presParOf" srcId="{F99F457F-0433-4F99-8787-025EE5A0070E}" destId="{8BCF3166-0A97-49CD-8FDC-D5863561C9BF}" srcOrd="0" destOrd="0" presId="urn:microsoft.com/office/officeart/2005/8/layout/process1"/>
    <dgm:cxn modelId="{95CE8A52-C2D1-49EE-BAD3-A29932E357E8}" type="presParOf" srcId="{808A0854-7CC9-4014-86D0-2E3389F7389E}" destId="{A737AA7E-BF31-4B5D-AAC2-D1F4DDDC3B48}" srcOrd="8" destOrd="0" presId="urn:microsoft.com/office/officeart/2005/8/layout/process1"/>
    <dgm:cxn modelId="{DF58631E-3ADC-45ED-9163-A7F3B1E63A99}" type="presParOf" srcId="{808A0854-7CC9-4014-86D0-2E3389F7389E}" destId="{9148A281-46C7-469A-B7B5-93717E0E846B}" srcOrd="9" destOrd="0" presId="urn:microsoft.com/office/officeart/2005/8/layout/process1"/>
    <dgm:cxn modelId="{28A2754D-57C7-4026-B3B7-B503A3C6280C}" type="presParOf" srcId="{9148A281-46C7-469A-B7B5-93717E0E846B}" destId="{F7AE3CA5-B06A-4705-9A19-EEF1C26E501F}" srcOrd="0" destOrd="0" presId="urn:microsoft.com/office/officeart/2005/8/layout/process1"/>
    <dgm:cxn modelId="{5C93A316-EA78-4044-804B-0CEC593B7663}" type="presParOf" srcId="{808A0854-7CC9-4014-86D0-2E3389F7389E}" destId="{2168B9CE-E567-4E9D-8DE8-46E57A5075FE}" srcOrd="10" destOrd="0" presId="urn:microsoft.com/office/officeart/2005/8/layout/process1"/>
    <dgm:cxn modelId="{66893DB4-F8E0-4D75-B7F1-235F09ECD115}" type="presParOf" srcId="{808A0854-7CC9-4014-86D0-2E3389F7389E}" destId="{536D8168-DBB1-451D-A108-7E6D7CEF6875}" srcOrd="11" destOrd="0" presId="urn:microsoft.com/office/officeart/2005/8/layout/process1"/>
    <dgm:cxn modelId="{C97FBD58-7D55-48D4-93D3-702057F1BF24}" type="presParOf" srcId="{536D8168-DBB1-451D-A108-7E6D7CEF6875}" destId="{E505AE9F-B81E-4D46-973F-721BF51C36C9}" srcOrd="0" destOrd="0" presId="urn:microsoft.com/office/officeart/2005/8/layout/process1"/>
    <dgm:cxn modelId="{C0B76BF4-F50E-45D5-9126-3EDACAF145F6}" type="presParOf" srcId="{808A0854-7CC9-4014-86D0-2E3389F7389E}" destId="{7A77D0E6-7E49-46C3-8BE4-12A314403C0A}"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2DE499-A4DA-428E-9623-11A82C3B1CFB}" type="doc">
      <dgm:prSet loTypeId="urn:microsoft.com/office/officeart/2005/8/layout/process1" loCatId="process" qsTypeId="urn:microsoft.com/office/officeart/2005/8/quickstyle/simple1" qsCatId="simple" csTypeId="urn:microsoft.com/office/officeart/2005/8/colors/accent0_1" csCatId="mainScheme" phldr="1"/>
      <dgm:spPr/>
    </dgm:pt>
    <dgm:pt modelId="{A1A5076E-F729-44A9-84F1-0EB3B97083D9}">
      <dgm:prSet phldrT="[Text]"/>
      <dgm:spPr/>
      <dgm:t>
        <a:bodyPr/>
        <a:lstStyle/>
        <a:p>
          <a:r>
            <a:rPr lang="en-CA" dirty="0"/>
            <a:t>Proposed by-law reviewed by Council</a:t>
          </a:r>
        </a:p>
      </dgm:t>
    </dgm:pt>
    <dgm:pt modelId="{6C7ACC60-3C4A-4E0D-9011-C6624F719607}" type="parTrans" cxnId="{AC429330-8F85-4054-8F82-8BCCF10818AC}">
      <dgm:prSet/>
      <dgm:spPr/>
      <dgm:t>
        <a:bodyPr/>
        <a:lstStyle/>
        <a:p>
          <a:endParaRPr lang="en-CA"/>
        </a:p>
      </dgm:t>
    </dgm:pt>
    <dgm:pt modelId="{03675308-1473-41AB-865E-BBB98CC86777}" type="sibTrans" cxnId="{AC429330-8F85-4054-8F82-8BCCF10818AC}">
      <dgm:prSet/>
      <dgm:spPr/>
      <dgm:t>
        <a:bodyPr/>
        <a:lstStyle/>
        <a:p>
          <a:endParaRPr lang="en-CA"/>
        </a:p>
      </dgm:t>
    </dgm:pt>
    <dgm:pt modelId="{D2C0F202-FB0C-4E20-B9F9-06F732732535}">
      <dgm:prSet phldrT="[Text]"/>
      <dgm:spPr/>
      <dgm:t>
        <a:bodyPr/>
        <a:lstStyle/>
        <a:p>
          <a:r>
            <a:rPr lang="en-CA" dirty="0"/>
            <a:t>Circulated to registrants &amp; stakeholders (60 days)</a:t>
          </a:r>
        </a:p>
      </dgm:t>
    </dgm:pt>
    <dgm:pt modelId="{69671206-354F-4960-A5C2-CE0AB08E53A7}" type="parTrans" cxnId="{E5DAF23A-F84C-481B-8165-C150E926BE8D}">
      <dgm:prSet/>
      <dgm:spPr/>
      <dgm:t>
        <a:bodyPr/>
        <a:lstStyle/>
        <a:p>
          <a:endParaRPr lang="en-CA"/>
        </a:p>
      </dgm:t>
    </dgm:pt>
    <dgm:pt modelId="{EB07D4D5-6C8D-43B9-A866-BA990233072C}" type="sibTrans" cxnId="{E5DAF23A-F84C-481B-8165-C150E926BE8D}">
      <dgm:prSet/>
      <dgm:spPr/>
      <dgm:t>
        <a:bodyPr/>
        <a:lstStyle/>
        <a:p>
          <a:endParaRPr lang="en-CA"/>
        </a:p>
      </dgm:t>
    </dgm:pt>
    <dgm:pt modelId="{99E130ED-7826-4CDB-BAD1-AAEE363C91D7}">
      <dgm:prSet phldrT="[Text]"/>
      <dgm:spPr/>
      <dgm:t>
        <a:bodyPr/>
        <a:lstStyle/>
        <a:p>
          <a:r>
            <a:rPr lang="en-CA" dirty="0"/>
            <a:t>Public consultation feedback shared with Council.</a:t>
          </a:r>
        </a:p>
      </dgm:t>
    </dgm:pt>
    <dgm:pt modelId="{F9C03267-D6E4-43B4-BED7-0959B0BCC812}" type="parTrans" cxnId="{484E4833-258F-4FC5-8A9A-E52D2A694797}">
      <dgm:prSet/>
      <dgm:spPr/>
      <dgm:t>
        <a:bodyPr/>
        <a:lstStyle/>
        <a:p>
          <a:endParaRPr lang="en-CA"/>
        </a:p>
      </dgm:t>
    </dgm:pt>
    <dgm:pt modelId="{0FA42A24-76E4-4BD6-A10C-E553EF2583F5}" type="sibTrans" cxnId="{484E4833-258F-4FC5-8A9A-E52D2A694797}">
      <dgm:prSet/>
      <dgm:spPr/>
      <dgm:t>
        <a:bodyPr/>
        <a:lstStyle/>
        <a:p>
          <a:endParaRPr lang="en-CA"/>
        </a:p>
      </dgm:t>
    </dgm:pt>
    <dgm:pt modelId="{C03A436C-00D6-4226-A160-54452E42F971}">
      <dgm:prSet phldrT="[Text]"/>
      <dgm:spPr/>
      <dgm:t>
        <a:bodyPr/>
        <a:lstStyle/>
        <a:p>
          <a:r>
            <a:rPr lang="en-CA" dirty="0"/>
            <a:t>Approval of Council</a:t>
          </a:r>
        </a:p>
      </dgm:t>
    </dgm:pt>
    <dgm:pt modelId="{1175872E-5B51-4BC2-B279-0173973A848D}" type="parTrans" cxnId="{FFA0170E-6F3E-4B8A-91C4-A69978358637}">
      <dgm:prSet/>
      <dgm:spPr/>
      <dgm:t>
        <a:bodyPr/>
        <a:lstStyle/>
        <a:p>
          <a:endParaRPr lang="en-CA"/>
        </a:p>
      </dgm:t>
    </dgm:pt>
    <dgm:pt modelId="{E5EBBB6C-E3CC-4884-B7F7-D17BAB2D9001}" type="sibTrans" cxnId="{FFA0170E-6F3E-4B8A-91C4-A69978358637}">
      <dgm:prSet/>
      <dgm:spPr/>
      <dgm:t>
        <a:bodyPr/>
        <a:lstStyle/>
        <a:p>
          <a:endParaRPr lang="en-CA"/>
        </a:p>
      </dgm:t>
    </dgm:pt>
    <dgm:pt modelId="{D5DDD3E7-5F99-4D7B-AC8A-07A33EA1CC14}">
      <dgm:prSet phldrT="[Text]"/>
      <dgm:spPr/>
      <dgm:t>
        <a:bodyPr/>
        <a:lstStyle/>
        <a:p>
          <a:r>
            <a:rPr lang="en-CA" dirty="0"/>
            <a:t>Publication on CRPO website &amp; copy to the Ministry of Health</a:t>
          </a:r>
        </a:p>
      </dgm:t>
    </dgm:pt>
    <dgm:pt modelId="{053D4278-FF12-4B60-AC53-C10C787E322B}" type="parTrans" cxnId="{81CEC1D9-F679-43AA-ABB7-A5C8F2A0F588}">
      <dgm:prSet/>
      <dgm:spPr/>
      <dgm:t>
        <a:bodyPr/>
        <a:lstStyle/>
        <a:p>
          <a:endParaRPr lang="en-CA"/>
        </a:p>
      </dgm:t>
    </dgm:pt>
    <dgm:pt modelId="{3D63FC5C-344D-4C98-A836-82723CCEB6FD}" type="sibTrans" cxnId="{81CEC1D9-F679-43AA-ABB7-A5C8F2A0F588}">
      <dgm:prSet/>
      <dgm:spPr/>
      <dgm:t>
        <a:bodyPr/>
        <a:lstStyle/>
        <a:p>
          <a:endParaRPr lang="en-CA"/>
        </a:p>
      </dgm:t>
    </dgm:pt>
    <dgm:pt modelId="{71FE24CA-F6A9-412E-AD32-B36A63E88941}" type="pres">
      <dgm:prSet presAssocID="{C92DE499-A4DA-428E-9623-11A82C3B1CFB}" presName="Name0" presStyleCnt="0">
        <dgm:presLayoutVars>
          <dgm:dir/>
          <dgm:resizeHandles val="exact"/>
        </dgm:presLayoutVars>
      </dgm:prSet>
      <dgm:spPr/>
    </dgm:pt>
    <dgm:pt modelId="{764AC3DC-6BA3-422A-BC47-0F4089BBC377}" type="pres">
      <dgm:prSet presAssocID="{A1A5076E-F729-44A9-84F1-0EB3B97083D9}" presName="node" presStyleLbl="node1" presStyleIdx="0" presStyleCnt="5">
        <dgm:presLayoutVars>
          <dgm:bulletEnabled val="1"/>
        </dgm:presLayoutVars>
      </dgm:prSet>
      <dgm:spPr/>
    </dgm:pt>
    <dgm:pt modelId="{586F2AA0-4376-4A21-9184-379C2A492CE5}" type="pres">
      <dgm:prSet presAssocID="{03675308-1473-41AB-865E-BBB98CC86777}" presName="sibTrans" presStyleLbl="sibTrans2D1" presStyleIdx="0" presStyleCnt="4"/>
      <dgm:spPr/>
    </dgm:pt>
    <dgm:pt modelId="{90897123-A7A6-4A90-85DC-A65AF48ED06A}" type="pres">
      <dgm:prSet presAssocID="{03675308-1473-41AB-865E-BBB98CC86777}" presName="connectorText" presStyleLbl="sibTrans2D1" presStyleIdx="0" presStyleCnt="4"/>
      <dgm:spPr/>
    </dgm:pt>
    <dgm:pt modelId="{F6FC6920-8DEB-4529-A469-423C10FA58AF}" type="pres">
      <dgm:prSet presAssocID="{D2C0F202-FB0C-4E20-B9F9-06F732732535}" presName="node" presStyleLbl="node1" presStyleIdx="1" presStyleCnt="5">
        <dgm:presLayoutVars>
          <dgm:bulletEnabled val="1"/>
        </dgm:presLayoutVars>
      </dgm:prSet>
      <dgm:spPr/>
    </dgm:pt>
    <dgm:pt modelId="{8B13DABF-2008-4A5A-A456-69D530F7DD9C}" type="pres">
      <dgm:prSet presAssocID="{EB07D4D5-6C8D-43B9-A866-BA990233072C}" presName="sibTrans" presStyleLbl="sibTrans2D1" presStyleIdx="1" presStyleCnt="4"/>
      <dgm:spPr/>
    </dgm:pt>
    <dgm:pt modelId="{23F6B130-90F5-404A-B2B5-E173AC76B4C7}" type="pres">
      <dgm:prSet presAssocID="{EB07D4D5-6C8D-43B9-A866-BA990233072C}" presName="connectorText" presStyleLbl="sibTrans2D1" presStyleIdx="1" presStyleCnt="4"/>
      <dgm:spPr/>
    </dgm:pt>
    <dgm:pt modelId="{EBB4506F-A69D-4C67-9E3F-90CFBA9A43D1}" type="pres">
      <dgm:prSet presAssocID="{99E130ED-7826-4CDB-BAD1-AAEE363C91D7}" presName="node" presStyleLbl="node1" presStyleIdx="2" presStyleCnt="5">
        <dgm:presLayoutVars>
          <dgm:bulletEnabled val="1"/>
        </dgm:presLayoutVars>
      </dgm:prSet>
      <dgm:spPr/>
    </dgm:pt>
    <dgm:pt modelId="{389396BF-DCA1-44DE-B0BB-0FBAFE1C1092}" type="pres">
      <dgm:prSet presAssocID="{0FA42A24-76E4-4BD6-A10C-E553EF2583F5}" presName="sibTrans" presStyleLbl="sibTrans2D1" presStyleIdx="2" presStyleCnt="4"/>
      <dgm:spPr/>
    </dgm:pt>
    <dgm:pt modelId="{E415BE62-CA4F-403A-BFD0-582733660C0D}" type="pres">
      <dgm:prSet presAssocID="{0FA42A24-76E4-4BD6-A10C-E553EF2583F5}" presName="connectorText" presStyleLbl="sibTrans2D1" presStyleIdx="2" presStyleCnt="4"/>
      <dgm:spPr/>
    </dgm:pt>
    <dgm:pt modelId="{513778F6-40A9-4206-BBB6-7906A13058AF}" type="pres">
      <dgm:prSet presAssocID="{C03A436C-00D6-4226-A160-54452E42F971}" presName="node" presStyleLbl="node1" presStyleIdx="3" presStyleCnt="5">
        <dgm:presLayoutVars>
          <dgm:bulletEnabled val="1"/>
        </dgm:presLayoutVars>
      </dgm:prSet>
      <dgm:spPr/>
    </dgm:pt>
    <dgm:pt modelId="{9F96D121-5007-40E9-B385-B6EFB7FD6D76}" type="pres">
      <dgm:prSet presAssocID="{E5EBBB6C-E3CC-4884-B7F7-D17BAB2D9001}" presName="sibTrans" presStyleLbl="sibTrans2D1" presStyleIdx="3" presStyleCnt="4"/>
      <dgm:spPr/>
    </dgm:pt>
    <dgm:pt modelId="{6FD6C9EF-1508-4F9D-B083-C516F6B71FE2}" type="pres">
      <dgm:prSet presAssocID="{E5EBBB6C-E3CC-4884-B7F7-D17BAB2D9001}" presName="connectorText" presStyleLbl="sibTrans2D1" presStyleIdx="3" presStyleCnt="4"/>
      <dgm:spPr/>
    </dgm:pt>
    <dgm:pt modelId="{42D74D0D-E9B0-4F32-8B86-759681810A92}" type="pres">
      <dgm:prSet presAssocID="{D5DDD3E7-5F99-4D7B-AC8A-07A33EA1CC14}" presName="node" presStyleLbl="node1" presStyleIdx="4" presStyleCnt="5">
        <dgm:presLayoutVars>
          <dgm:bulletEnabled val="1"/>
        </dgm:presLayoutVars>
      </dgm:prSet>
      <dgm:spPr/>
    </dgm:pt>
  </dgm:ptLst>
  <dgm:cxnLst>
    <dgm:cxn modelId="{1D58A104-AB19-4562-BB42-B47080E5A8CC}" type="presOf" srcId="{99E130ED-7826-4CDB-BAD1-AAEE363C91D7}" destId="{EBB4506F-A69D-4C67-9E3F-90CFBA9A43D1}" srcOrd="0" destOrd="0" presId="urn:microsoft.com/office/officeart/2005/8/layout/process1"/>
    <dgm:cxn modelId="{FFA0170E-6F3E-4B8A-91C4-A69978358637}" srcId="{C92DE499-A4DA-428E-9623-11A82C3B1CFB}" destId="{C03A436C-00D6-4226-A160-54452E42F971}" srcOrd="3" destOrd="0" parTransId="{1175872E-5B51-4BC2-B279-0173973A848D}" sibTransId="{E5EBBB6C-E3CC-4884-B7F7-D17BAB2D9001}"/>
    <dgm:cxn modelId="{76F5B714-E4DB-40F5-BE72-DC63FF0E484F}" type="presOf" srcId="{EB07D4D5-6C8D-43B9-A866-BA990233072C}" destId="{23F6B130-90F5-404A-B2B5-E173AC76B4C7}" srcOrd="1" destOrd="0" presId="urn:microsoft.com/office/officeart/2005/8/layout/process1"/>
    <dgm:cxn modelId="{DC174624-A2D3-404A-95D9-FC472C5EA250}" type="presOf" srcId="{E5EBBB6C-E3CC-4884-B7F7-D17BAB2D9001}" destId="{6FD6C9EF-1508-4F9D-B083-C516F6B71FE2}" srcOrd="1" destOrd="0" presId="urn:microsoft.com/office/officeart/2005/8/layout/process1"/>
    <dgm:cxn modelId="{3FC35C2A-F2D4-4A96-9EFF-E3CFFF5F669B}" type="presOf" srcId="{C92DE499-A4DA-428E-9623-11A82C3B1CFB}" destId="{71FE24CA-F6A9-412E-AD32-B36A63E88941}" srcOrd="0" destOrd="0" presId="urn:microsoft.com/office/officeart/2005/8/layout/process1"/>
    <dgm:cxn modelId="{AC429330-8F85-4054-8F82-8BCCF10818AC}" srcId="{C92DE499-A4DA-428E-9623-11A82C3B1CFB}" destId="{A1A5076E-F729-44A9-84F1-0EB3B97083D9}" srcOrd="0" destOrd="0" parTransId="{6C7ACC60-3C4A-4E0D-9011-C6624F719607}" sibTransId="{03675308-1473-41AB-865E-BBB98CC86777}"/>
    <dgm:cxn modelId="{DE45B031-29FF-408F-81BD-49EA6EBA27E2}" type="presOf" srcId="{D5DDD3E7-5F99-4D7B-AC8A-07A33EA1CC14}" destId="{42D74D0D-E9B0-4F32-8B86-759681810A92}" srcOrd="0" destOrd="0" presId="urn:microsoft.com/office/officeart/2005/8/layout/process1"/>
    <dgm:cxn modelId="{484E4833-258F-4FC5-8A9A-E52D2A694797}" srcId="{C92DE499-A4DA-428E-9623-11A82C3B1CFB}" destId="{99E130ED-7826-4CDB-BAD1-AAEE363C91D7}" srcOrd="2" destOrd="0" parTransId="{F9C03267-D6E4-43B4-BED7-0959B0BCC812}" sibTransId="{0FA42A24-76E4-4BD6-A10C-E553EF2583F5}"/>
    <dgm:cxn modelId="{E5DAF23A-F84C-481B-8165-C150E926BE8D}" srcId="{C92DE499-A4DA-428E-9623-11A82C3B1CFB}" destId="{D2C0F202-FB0C-4E20-B9F9-06F732732535}" srcOrd="1" destOrd="0" parTransId="{69671206-354F-4960-A5C2-CE0AB08E53A7}" sibTransId="{EB07D4D5-6C8D-43B9-A866-BA990233072C}"/>
    <dgm:cxn modelId="{397F973F-8F64-4418-A4E1-3092A5495B6C}" type="presOf" srcId="{03675308-1473-41AB-865E-BBB98CC86777}" destId="{90897123-A7A6-4A90-85DC-A65AF48ED06A}" srcOrd="1" destOrd="0" presId="urn:microsoft.com/office/officeart/2005/8/layout/process1"/>
    <dgm:cxn modelId="{89536863-E38E-46AF-B1D3-094D92346E11}" type="presOf" srcId="{03675308-1473-41AB-865E-BBB98CC86777}" destId="{586F2AA0-4376-4A21-9184-379C2A492CE5}" srcOrd="0" destOrd="0" presId="urn:microsoft.com/office/officeart/2005/8/layout/process1"/>
    <dgm:cxn modelId="{DA0E9363-E29F-4A67-A01A-A87B3FAADBB0}" type="presOf" srcId="{0FA42A24-76E4-4BD6-A10C-E553EF2583F5}" destId="{E415BE62-CA4F-403A-BFD0-582733660C0D}" srcOrd="1" destOrd="0" presId="urn:microsoft.com/office/officeart/2005/8/layout/process1"/>
    <dgm:cxn modelId="{6BC26867-FEDE-44E6-AA6F-8B33D8C7DA70}" type="presOf" srcId="{A1A5076E-F729-44A9-84F1-0EB3B97083D9}" destId="{764AC3DC-6BA3-422A-BC47-0F4089BBC377}" srcOrd="0" destOrd="0" presId="urn:microsoft.com/office/officeart/2005/8/layout/process1"/>
    <dgm:cxn modelId="{3945677A-F9F1-4462-B99D-0B3E7C671F6F}" type="presOf" srcId="{C03A436C-00D6-4226-A160-54452E42F971}" destId="{513778F6-40A9-4206-BBB6-7906A13058AF}" srcOrd="0" destOrd="0" presId="urn:microsoft.com/office/officeart/2005/8/layout/process1"/>
    <dgm:cxn modelId="{90FC4F95-9A8C-4241-99AF-C40F3FDDB021}" type="presOf" srcId="{E5EBBB6C-E3CC-4884-B7F7-D17BAB2D9001}" destId="{9F96D121-5007-40E9-B385-B6EFB7FD6D76}" srcOrd="0" destOrd="0" presId="urn:microsoft.com/office/officeart/2005/8/layout/process1"/>
    <dgm:cxn modelId="{802294A8-B8DC-4D74-B5B2-67C27924D4C4}" type="presOf" srcId="{D2C0F202-FB0C-4E20-B9F9-06F732732535}" destId="{F6FC6920-8DEB-4529-A469-423C10FA58AF}" srcOrd="0" destOrd="0" presId="urn:microsoft.com/office/officeart/2005/8/layout/process1"/>
    <dgm:cxn modelId="{81CEC1D9-F679-43AA-ABB7-A5C8F2A0F588}" srcId="{C92DE499-A4DA-428E-9623-11A82C3B1CFB}" destId="{D5DDD3E7-5F99-4D7B-AC8A-07A33EA1CC14}" srcOrd="4" destOrd="0" parTransId="{053D4278-FF12-4B60-AC53-C10C787E322B}" sibTransId="{3D63FC5C-344D-4C98-A836-82723CCEB6FD}"/>
    <dgm:cxn modelId="{D4DAABE9-2C5A-499A-9BBD-6CC285B321E3}" type="presOf" srcId="{EB07D4D5-6C8D-43B9-A866-BA990233072C}" destId="{8B13DABF-2008-4A5A-A456-69D530F7DD9C}" srcOrd="0" destOrd="0" presId="urn:microsoft.com/office/officeart/2005/8/layout/process1"/>
    <dgm:cxn modelId="{0379E0FE-001D-42D5-ADF0-C12598195DD9}" type="presOf" srcId="{0FA42A24-76E4-4BD6-A10C-E553EF2583F5}" destId="{389396BF-DCA1-44DE-B0BB-0FBAFE1C1092}" srcOrd="0" destOrd="0" presId="urn:microsoft.com/office/officeart/2005/8/layout/process1"/>
    <dgm:cxn modelId="{02863F71-7AFD-46DD-8042-AA3C08BCD3B6}" type="presParOf" srcId="{71FE24CA-F6A9-412E-AD32-B36A63E88941}" destId="{764AC3DC-6BA3-422A-BC47-0F4089BBC377}" srcOrd="0" destOrd="0" presId="urn:microsoft.com/office/officeart/2005/8/layout/process1"/>
    <dgm:cxn modelId="{BC0CD25A-DA66-44E8-8657-92658AB00EDD}" type="presParOf" srcId="{71FE24CA-F6A9-412E-AD32-B36A63E88941}" destId="{586F2AA0-4376-4A21-9184-379C2A492CE5}" srcOrd="1" destOrd="0" presId="urn:microsoft.com/office/officeart/2005/8/layout/process1"/>
    <dgm:cxn modelId="{17E245A4-4C2D-46DA-B0B6-C6534CA636B6}" type="presParOf" srcId="{586F2AA0-4376-4A21-9184-379C2A492CE5}" destId="{90897123-A7A6-4A90-85DC-A65AF48ED06A}" srcOrd="0" destOrd="0" presId="urn:microsoft.com/office/officeart/2005/8/layout/process1"/>
    <dgm:cxn modelId="{E5605572-F8C5-4F73-B4AE-62210C84B449}" type="presParOf" srcId="{71FE24CA-F6A9-412E-AD32-B36A63E88941}" destId="{F6FC6920-8DEB-4529-A469-423C10FA58AF}" srcOrd="2" destOrd="0" presId="urn:microsoft.com/office/officeart/2005/8/layout/process1"/>
    <dgm:cxn modelId="{5DB08BB5-A7D5-4FE8-9625-C5B4887BD645}" type="presParOf" srcId="{71FE24CA-F6A9-412E-AD32-B36A63E88941}" destId="{8B13DABF-2008-4A5A-A456-69D530F7DD9C}" srcOrd="3" destOrd="0" presId="urn:microsoft.com/office/officeart/2005/8/layout/process1"/>
    <dgm:cxn modelId="{EEAD8431-C2DF-4CAC-8BD6-11FC7DAE849E}" type="presParOf" srcId="{8B13DABF-2008-4A5A-A456-69D530F7DD9C}" destId="{23F6B130-90F5-404A-B2B5-E173AC76B4C7}" srcOrd="0" destOrd="0" presId="urn:microsoft.com/office/officeart/2005/8/layout/process1"/>
    <dgm:cxn modelId="{01F180D3-E6CB-4FD8-9080-1B6499309C78}" type="presParOf" srcId="{71FE24CA-F6A9-412E-AD32-B36A63E88941}" destId="{EBB4506F-A69D-4C67-9E3F-90CFBA9A43D1}" srcOrd="4" destOrd="0" presId="urn:microsoft.com/office/officeart/2005/8/layout/process1"/>
    <dgm:cxn modelId="{7A81FD87-A7DE-485C-A97D-ABDCAFF8F65F}" type="presParOf" srcId="{71FE24CA-F6A9-412E-AD32-B36A63E88941}" destId="{389396BF-DCA1-44DE-B0BB-0FBAFE1C1092}" srcOrd="5" destOrd="0" presId="urn:microsoft.com/office/officeart/2005/8/layout/process1"/>
    <dgm:cxn modelId="{FE6A7C92-F9E6-41D7-9EFB-B1EE58ECCB4E}" type="presParOf" srcId="{389396BF-DCA1-44DE-B0BB-0FBAFE1C1092}" destId="{E415BE62-CA4F-403A-BFD0-582733660C0D}" srcOrd="0" destOrd="0" presId="urn:microsoft.com/office/officeart/2005/8/layout/process1"/>
    <dgm:cxn modelId="{4E86B5C1-4546-41F0-8DC7-122EA6040C08}" type="presParOf" srcId="{71FE24CA-F6A9-412E-AD32-B36A63E88941}" destId="{513778F6-40A9-4206-BBB6-7906A13058AF}" srcOrd="6" destOrd="0" presId="urn:microsoft.com/office/officeart/2005/8/layout/process1"/>
    <dgm:cxn modelId="{AFCD80C9-6560-4804-A980-AB6B1E8CC973}" type="presParOf" srcId="{71FE24CA-F6A9-412E-AD32-B36A63E88941}" destId="{9F96D121-5007-40E9-B385-B6EFB7FD6D76}" srcOrd="7" destOrd="0" presId="urn:microsoft.com/office/officeart/2005/8/layout/process1"/>
    <dgm:cxn modelId="{63FB5710-F55C-489F-BE57-33BD37EC3234}" type="presParOf" srcId="{9F96D121-5007-40E9-B385-B6EFB7FD6D76}" destId="{6FD6C9EF-1508-4F9D-B083-C516F6B71FE2}" srcOrd="0" destOrd="0" presId="urn:microsoft.com/office/officeart/2005/8/layout/process1"/>
    <dgm:cxn modelId="{11C969FD-1D80-474B-B32F-B1658F080E02}" type="presParOf" srcId="{71FE24CA-F6A9-412E-AD32-B36A63E88941}" destId="{42D74D0D-E9B0-4F32-8B86-759681810A9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F41A0-5E39-4A3C-B085-849F38797218}">
      <dsp:nvSpPr>
        <dsp:cNvPr id="0" name=""/>
        <dsp:cNvSpPr/>
      </dsp:nvSpPr>
      <dsp:spPr>
        <a:xfrm>
          <a:off x="2000250" y="0"/>
          <a:ext cx="1333500" cy="883840"/>
        </a:xfrm>
        <a:prstGeom prst="trapezoid">
          <a:avLst>
            <a:gd name="adj" fmla="val 75438"/>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i="1" kern="1200" dirty="0"/>
            <a:t>Regulated Health Professions Act</a:t>
          </a:r>
          <a:r>
            <a:rPr lang="en-CA" sz="1600" kern="1200" dirty="0"/>
            <a:t>, 1991</a:t>
          </a:r>
        </a:p>
      </dsp:txBody>
      <dsp:txXfrm>
        <a:off x="2000250" y="0"/>
        <a:ext cx="1333500" cy="883840"/>
      </dsp:txXfrm>
    </dsp:sp>
    <dsp:sp modelId="{F1933F7D-E15A-4C6F-9033-70FD161026A7}">
      <dsp:nvSpPr>
        <dsp:cNvPr id="0" name=""/>
        <dsp:cNvSpPr/>
      </dsp:nvSpPr>
      <dsp:spPr>
        <a:xfrm>
          <a:off x="1333500" y="883840"/>
          <a:ext cx="2667000" cy="883840"/>
        </a:xfrm>
        <a:prstGeom prst="trapezoid">
          <a:avLst>
            <a:gd name="adj" fmla="val 75438"/>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Profession-specific act -  </a:t>
          </a:r>
          <a:r>
            <a:rPr lang="en-CA" sz="1600" i="1" kern="1200" dirty="0"/>
            <a:t>Psychotherapy Act</a:t>
          </a:r>
          <a:r>
            <a:rPr lang="en-CA" sz="1600" kern="1200" dirty="0"/>
            <a:t>, 2007</a:t>
          </a:r>
        </a:p>
      </dsp:txBody>
      <dsp:txXfrm>
        <a:off x="1800224" y="883840"/>
        <a:ext cx="1733550" cy="883840"/>
      </dsp:txXfrm>
    </dsp:sp>
    <dsp:sp modelId="{49C564C0-C6D3-4FEF-BD93-CDD36CA97652}">
      <dsp:nvSpPr>
        <dsp:cNvPr id="0" name=""/>
        <dsp:cNvSpPr/>
      </dsp:nvSpPr>
      <dsp:spPr>
        <a:xfrm>
          <a:off x="666750" y="1767681"/>
          <a:ext cx="4000499" cy="883840"/>
        </a:xfrm>
        <a:prstGeom prst="trapezoid">
          <a:avLst>
            <a:gd name="adj" fmla="val 75438"/>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Regulations &amp; By-laws</a:t>
          </a:r>
        </a:p>
      </dsp:txBody>
      <dsp:txXfrm>
        <a:off x="1366837" y="1767681"/>
        <a:ext cx="2600325" cy="883840"/>
      </dsp:txXfrm>
    </dsp:sp>
    <dsp:sp modelId="{C1116968-0C1F-4C10-90C1-C4CE08419937}">
      <dsp:nvSpPr>
        <dsp:cNvPr id="0" name=""/>
        <dsp:cNvSpPr/>
      </dsp:nvSpPr>
      <dsp:spPr>
        <a:xfrm>
          <a:off x="0" y="2651522"/>
          <a:ext cx="5334000" cy="883840"/>
        </a:xfrm>
        <a:prstGeom prst="trapezoid">
          <a:avLst>
            <a:gd name="adj" fmla="val 75438"/>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Standards, policies &amp; guidelines</a:t>
          </a:r>
        </a:p>
      </dsp:txBody>
      <dsp:txXfrm>
        <a:off x="933449" y="2651522"/>
        <a:ext cx="3467100" cy="883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44021-6888-4B2F-AC4D-E0D7336C4C21}">
      <dsp:nvSpPr>
        <dsp:cNvPr id="0" name=""/>
        <dsp:cNvSpPr/>
      </dsp:nvSpPr>
      <dsp:spPr>
        <a:xfrm>
          <a:off x="744" y="872504"/>
          <a:ext cx="1741289" cy="87064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CA" sz="1600" kern="1200" dirty="0">
              <a:latin typeface="+mn-lt"/>
            </a:rPr>
            <a:t>Restrictive Regulation</a:t>
          </a:r>
          <a:endParaRPr lang="en-US" sz="900" kern="1200" dirty="0">
            <a:latin typeface="+mn-lt"/>
          </a:endParaRPr>
        </a:p>
      </dsp:txBody>
      <dsp:txXfrm>
        <a:off x="26244" y="898004"/>
        <a:ext cx="1690289" cy="819644"/>
      </dsp:txXfrm>
    </dsp:sp>
    <dsp:sp modelId="{2B113CEE-B5C4-47EB-8238-80281D598BAB}">
      <dsp:nvSpPr>
        <dsp:cNvPr id="0" name=""/>
        <dsp:cNvSpPr/>
      </dsp:nvSpPr>
      <dsp:spPr>
        <a:xfrm>
          <a:off x="174873" y="1743149"/>
          <a:ext cx="174128" cy="652983"/>
        </a:xfrm>
        <a:custGeom>
          <a:avLst/>
          <a:gdLst/>
          <a:ahLst/>
          <a:cxnLst/>
          <a:rect l="0" t="0" r="0" b="0"/>
          <a:pathLst>
            <a:path>
              <a:moveTo>
                <a:pt x="0" y="0"/>
              </a:moveTo>
              <a:lnTo>
                <a:pt x="0" y="652983"/>
              </a:lnTo>
              <a:lnTo>
                <a:pt x="174128" y="65298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322273-9760-410A-82CD-DD23CF3D50A7}">
      <dsp:nvSpPr>
        <dsp:cNvPr id="0" name=""/>
        <dsp:cNvSpPr/>
      </dsp:nvSpPr>
      <dsp:spPr>
        <a:xfrm>
          <a:off x="349001" y="1960810"/>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latin typeface="+mn-lt"/>
            </a:rPr>
            <a:t> Registration</a:t>
          </a:r>
        </a:p>
        <a:p>
          <a:pPr marL="0" lvl="0" indent="0" algn="ctr" defTabSz="755650">
            <a:lnSpc>
              <a:spcPct val="90000"/>
            </a:lnSpc>
            <a:spcBef>
              <a:spcPct val="0"/>
            </a:spcBef>
            <a:spcAft>
              <a:spcPct val="35000"/>
            </a:spcAft>
            <a:buNone/>
          </a:pPr>
          <a:r>
            <a:rPr lang="en-CA" sz="1700" kern="1200" dirty="0">
              <a:latin typeface="+mn-lt"/>
            </a:rPr>
            <a:t>(Entry to Practice)</a:t>
          </a:r>
          <a:endParaRPr lang="en-US" sz="1700" kern="1200" dirty="0">
            <a:latin typeface="+mn-lt"/>
          </a:endParaRPr>
        </a:p>
      </dsp:txBody>
      <dsp:txXfrm>
        <a:off x="374501" y="1986310"/>
        <a:ext cx="1342031" cy="819644"/>
      </dsp:txXfrm>
    </dsp:sp>
    <dsp:sp modelId="{53D29B43-9EB5-42D0-AF33-B17C4A1FF1F2}">
      <dsp:nvSpPr>
        <dsp:cNvPr id="0" name=""/>
        <dsp:cNvSpPr/>
      </dsp:nvSpPr>
      <dsp:spPr>
        <a:xfrm>
          <a:off x="2177355" y="872504"/>
          <a:ext cx="1741289" cy="87064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CA" sz="1600" kern="1200" dirty="0">
              <a:latin typeface="+mn-lt"/>
            </a:rPr>
            <a:t>Reactive </a:t>
          </a:r>
          <a:br>
            <a:rPr lang="en-CA" sz="1600" kern="1200" dirty="0">
              <a:latin typeface="+mn-lt"/>
            </a:rPr>
          </a:br>
          <a:r>
            <a:rPr lang="en-CA" sz="1600" kern="1200" dirty="0">
              <a:latin typeface="+mn-lt"/>
            </a:rPr>
            <a:t>Regulation</a:t>
          </a:r>
          <a:endParaRPr lang="en-US" sz="900" kern="1200" dirty="0">
            <a:latin typeface="+mn-lt"/>
          </a:endParaRPr>
        </a:p>
      </dsp:txBody>
      <dsp:txXfrm>
        <a:off x="2202855" y="898004"/>
        <a:ext cx="1690289" cy="819644"/>
      </dsp:txXfrm>
    </dsp:sp>
    <dsp:sp modelId="{8CBEB703-D717-4C4C-B859-D737594F1F44}">
      <dsp:nvSpPr>
        <dsp:cNvPr id="0" name=""/>
        <dsp:cNvSpPr/>
      </dsp:nvSpPr>
      <dsp:spPr>
        <a:xfrm>
          <a:off x="2351484" y="1743149"/>
          <a:ext cx="174128" cy="652983"/>
        </a:xfrm>
        <a:custGeom>
          <a:avLst/>
          <a:gdLst/>
          <a:ahLst/>
          <a:cxnLst/>
          <a:rect l="0" t="0" r="0" b="0"/>
          <a:pathLst>
            <a:path>
              <a:moveTo>
                <a:pt x="0" y="0"/>
              </a:moveTo>
              <a:lnTo>
                <a:pt x="0" y="652983"/>
              </a:lnTo>
              <a:lnTo>
                <a:pt x="174128" y="65298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9E16A4-D348-49E3-8471-B9028C9FC658}">
      <dsp:nvSpPr>
        <dsp:cNvPr id="0" name=""/>
        <dsp:cNvSpPr/>
      </dsp:nvSpPr>
      <dsp:spPr>
        <a:xfrm>
          <a:off x="2525613" y="1960810"/>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1700" kern="1200" dirty="0">
              <a:latin typeface="+mn-lt"/>
            </a:rPr>
            <a:t>Professional Misconduct</a:t>
          </a:r>
          <a:endParaRPr lang="en-US" sz="1700" kern="1200" dirty="0">
            <a:latin typeface="+mn-lt"/>
          </a:endParaRPr>
        </a:p>
      </dsp:txBody>
      <dsp:txXfrm>
        <a:off x="2551113" y="1986310"/>
        <a:ext cx="1342031" cy="819644"/>
      </dsp:txXfrm>
    </dsp:sp>
    <dsp:sp modelId="{A623309E-38C0-4A42-8F5C-66EEF127AC31}">
      <dsp:nvSpPr>
        <dsp:cNvPr id="0" name=""/>
        <dsp:cNvSpPr/>
      </dsp:nvSpPr>
      <dsp:spPr>
        <a:xfrm>
          <a:off x="4353966" y="872504"/>
          <a:ext cx="1741289" cy="87064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CA" sz="1600" kern="1200" dirty="0">
              <a:latin typeface="+mn-lt"/>
            </a:rPr>
            <a:t>Proactive Regulation</a:t>
          </a:r>
          <a:endParaRPr lang="en-US" sz="900" kern="1200" dirty="0">
            <a:latin typeface="+mn-lt"/>
          </a:endParaRPr>
        </a:p>
      </dsp:txBody>
      <dsp:txXfrm>
        <a:off x="4379466" y="898004"/>
        <a:ext cx="1690289" cy="819644"/>
      </dsp:txXfrm>
    </dsp:sp>
    <dsp:sp modelId="{5F80709D-CB54-4607-8F78-3C5EF1BE2E8B}">
      <dsp:nvSpPr>
        <dsp:cNvPr id="0" name=""/>
        <dsp:cNvSpPr/>
      </dsp:nvSpPr>
      <dsp:spPr>
        <a:xfrm>
          <a:off x="4528095" y="1743149"/>
          <a:ext cx="174128" cy="652983"/>
        </a:xfrm>
        <a:custGeom>
          <a:avLst/>
          <a:gdLst/>
          <a:ahLst/>
          <a:cxnLst/>
          <a:rect l="0" t="0" r="0" b="0"/>
          <a:pathLst>
            <a:path>
              <a:moveTo>
                <a:pt x="0" y="0"/>
              </a:moveTo>
              <a:lnTo>
                <a:pt x="0" y="652983"/>
              </a:lnTo>
              <a:lnTo>
                <a:pt x="174128" y="65298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1724AA-4E93-4B54-AEB7-F8CB17E1F0B4}">
      <dsp:nvSpPr>
        <dsp:cNvPr id="0" name=""/>
        <dsp:cNvSpPr/>
      </dsp:nvSpPr>
      <dsp:spPr>
        <a:xfrm>
          <a:off x="4702224" y="1960810"/>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1700" kern="1200" dirty="0">
              <a:latin typeface="+mn-lt"/>
            </a:rPr>
            <a:t>Quality Assurance </a:t>
          </a:r>
          <a:endParaRPr lang="en-US" sz="1700" kern="1200" dirty="0">
            <a:latin typeface="+mn-lt"/>
          </a:endParaRPr>
        </a:p>
      </dsp:txBody>
      <dsp:txXfrm>
        <a:off x="4727724" y="1986310"/>
        <a:ext cx="1342031" cy="819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D3E1A-943C-4C3D-A286-012D04E84BBD}">
      <dsp:nvSpPr>
        <dsp:cNvPr id="0" name=""/>
        <dsp:cNvSpPr/>
      </dsp:nvSpPr>
      <dsp:spPr>
        <a:xfrm>
          <a:off x="2550" y="1929951"/>
          <a:ext cx="965711" cy="71523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Draft Regulation reviewed by Council</a:t>
          </a:r>
        </a:p>
      </dsp:txBody>
      <dsp:txXfrm>
        <a:off x="23498" y="1950899"/>
        <a:ext cx="923815" cy="673334"/>
      </dsp:txXfrm>
    </dsp:sp>
    <dsp:sp modelId="{16911611-BCCE-408A-8821-E356F0EE54C6}">
      <dsp:nvSpPr>
        <dsp:cNvPr id="0" name=""/>
        <dsp:cNvSpPr/>
      </dsp:nvSpPr>
      <dsp:spPr>
        <a:xfrm>
          <a:off x="1064832" y="2167818"/>
          <a:ext cx="204730" cy="2394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a:p>
      </dsp:txBody>
      <dsp:txXfrm>
        <a:off x="1064832" y="2215717"/>
        <a:ext cx="143311" cy="143698"/>
      </dsp:txXfrm>
    </dsp:sp>
    <dsp:sp modelId="{9A63DFEE-A823-4898-BAEC-C890D1DB547B}">
      <dsp:nvSpPr>
        <dsp:cNvPr id="0" name=""/>
        <dsp:cNvSpPr/>
      </dsp:nvSpPr>
      <dsp:spPr>
        <a:xfrm>
          <a:off x="1354546" y="1929951"/>
          <a:ext cx="965711" cy="71523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Circulation to stakeholders</a:t>
          </a:r>
        </a:p>
      </dsp:txBody>
      <dsp:txXfrm>
        <a:off x="1375494" y="1950899"/>
        <a:ext cx="923815" cy="673334"/>
      </dsp:txXfrm>
    </dsp:sp>
    <dsp:sp modelId="{8C614A72-B17F-4B37-9713-1F1489B5C1C0}">
      <dsp:nvSpPr>
        <dsp:cNvPr id="0" name=""/>
        <dsp:cNvSpPr/>
      </dsp:nvSpPr>
      <dsp:spPr>
        <a:xfrm>
          <a:off x="2416829" y="2167818"/>
          <a:ext cx="204730" cy="2394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a:p>
      </dsp:txBody>
      <dsp:txXfrm>
        <a:off x="2416829" y="2215717"/>
        <a:ext cx="143311" cy="143698"/>
      </dsp:txXfrm>
    </dsp:sp>
    <dsp:sp modelId="{5DBA2CA7-4988-4741-A0BF-64A24D1EF430}">
      <dsp:nvSpPr>
        <dsp:cNvPr id="0" name=""/>
        <dsp:cNvSpPr/>
      </dsp:nvSpPr>
      <dsp:spPr>
        <a:xfrm>
          <a:off x="2706542" y="1929951"/>
          <a:ext cx="965711" cy="71523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Council enacts via recorded vote</a:t>
          </a:r>
        </a:p>
      </dsp:txBody>
      <dsp:txXfrm>
        <a:off x="2727490" y="1950899"/>
        <a:ext cx="923815" cy="673334"/>
      </dsp:txXfrm>
    </dsp:sp>
    <dsp:sp modelId="{0E689FC7-FE51-4864-897C-66AABEC6B411}">
      <dsp:nvSpPr>
        <dsp:cNvPr id="0" name=""/>
        <dsp:cNvSpPr/>
      </dsp:nvSpPr>
      <dsp:spPr>
        <a:xfrm>
          <a:off x="3768825" y="2167818"/>
          <a:ext cx="204730" cy="2394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a:p>
      </dsp:txBody>
      <dsp:txXfrm>
        <a:off x="3768825" y="2215717"/>
        <a:ext cx="143311" cy="143698"/>
      </dsp:txXfrm>
    </dsp:sp>
    <dsp:sp modelId="{430A73F5-39EA-4C4E-972E-81BC160CCB80}">
      <dsp:nvSpPr>
        <dsp:cNvPr id="0" name=""/>
        <dsp:cNvSpPr/>
      </dsp:nvSpPr>
      <dsp:spPr>
        <a:xfrm>
          <a:off x="4058539" y="1929951"/>
          <a:ext cx="965711" cy="71523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Submission to the Ministry</a:t>
          </a:r>
        </a:p>
      </dsp:txBody>
      <dsp:txXfrm>
        <a:off x="4079487" y="1950899"/>
        <a:ext cx="923815" cy="673334"/>
      </dsp:txXfrm>
    </dsp:sp>
    <dsp:sp modelId="{F99F457F-0433-4F99-8787-025EE5A0070E}">
      <dsp:nvSpPr>
        <dsp:cNvPr id="0" name=""/>
        <dsp:cNvSpPr/>
      </dsp:nvSpPr>
      <dsp:spPr>
        <a:xfrm>
          <a:off x="5120822" y="2167818"/>
          <a:ext cx="204730" cy="2394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a:p>
      </dsp:txBody>
      <dsp:txXfrm>
        <a:off x="5120822" y="2215717"/>
        <a:ext cx="143311" cy="143698"/>
      </dsp:txXfrm>
    </dsp:sp>
    <dsp:sp modelId="{A737AA7E-BF31-4B5D-AAC2-D1F4DDDC3B48}">
      <dsp:nvSpPr>
        <dsp:cNvPr id="0" name=""/>
        <dsp:cNvSpPr/>
      </dsp:nvSpPr>
      <dsp:spPr>
        <a:xfrm>
          <a:off x="5410535" y="1929951"/>
          <a:ext cx="965711" cy="71523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Ministry and policy legal review</a:t>
          </a:r>
        </a:p>
      </dsp:txBody>
      <dsp:txXfrm>
        <a:off x="5431483" y="1950899"/>
        <a:ext cx="923815" cy="673334"/>
      </dsp:txXfrm>
    </dsp:sp>
    <dsp:sp modelId="{9148A281-46C7-469A-B7B5-93717E0E846B}">
      <dsp:nvSpPr>
        <dsp:cNvPr id="0" name=""/>
        <dsp:cNvSpPr/>
      </dsp:nvSpPr>
      <dsp:spPr>
        <a:xfrm>
          <a:off x="6472818" y="2167818"/>
          <a:ext cx="204730" cy="2394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472818" y="2215717"/>
        <a:ext cx="143311" cy="143698"/>
      </dsp:txXfrm>
    </dsp:sp>
    <dsp:sp modelId="{2168B9CE-E567-4E9D-8DE8-46E57A5075FE}">
      <dsp:nvSpPr>
        <dsp:cNvPr id="0" name=""/>
        <dsp:cNvSpPr/>
      </dsp:nvSpPr>
      <dsp:spPr>
        <a:xfrm>
          <a:off x="6762531" y="1929951"/>
          <a:ext cx="965711" cy="71523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Legislative counsel review</a:t>
          </a:r>
        </a:p>
      </dsp:txBody>
      <dsp:txXfrm>
        <a:off x="6783479" y="1950899"/>
        <a:ext cx="923815" cy="673334"/>
      </dsp:txXfrm>
    </dsp:sp>
    <dsp:sp modelId="{536D8168-DBB1-451D-A108-7E6D7CEF6875}">
      <dsp:nvSpPr>
        <dsp:cNvPr id="0" name=""/>
        <dsp:cNvSpPr/>
      </dsp:nvSpPr>
      <dsp:spPr>
        <a:xfrm>
          <a:off x="7824814" y="2167818"/>
          <a:ext cx="204730" cy="2394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824814" y="2215717"/>
        <a:ext cx="143311" cy="143698"/>
      </dsp:txXfrm>
    </dsp:sp>
    <dsp:sp modelId="{7A77D0E6-7E49-46C3-8BE4-12A314403C0A}">
      <dsp:nvSpPr>
        <dsp:cNvPr id="0" name=""/>
        <dsp:cNvSpPr/>
      </dsp:nvSpPr>
      <dsp:spPr>
        <a:xfrm>
          <a:off x="8114528" y="1929951"/>
          <a:ext cx="965711" cy="71523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Cabinet review and approval</a:t>
          </a:r>
        </a:p>
      </dsp:txBody>
      <dsp:txXfrm>
        <a:off x="8135476" y="1950899"/>
        <a:ext cx="923815" cy="673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AC3DC-6BA3-422A-BC47-0F4089BBC377}">
      <dsp:nvSpPr>
        <dsp:cNvPr id="0" name=""/>
        <dsp:cNvSpPr/>
      </dsp:nvSpPr>
      <dsp:spPr>
        <a:xfrm>
          <a:off x="3720" y="1870367"/>
          <a:ext cx="1153417" cy="11963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Proposed by-law reviewed by Council</a:t>
          </a:r>
        </a:p>
      </dsp:txBody>
      <dsp:txXfrm>
        <a:off x="37502" y="1904149"/>
        <a:ext cx="1085853" cy="1128825"/>
      </dsp:txXfrm>
    </dsp:sp>
    <dsp:sp modelId="{586F2AA0-4376-4A21-9184-379C2A492CE5}">
      <dsp:nvSpPr>
        <dsp:cNvPr id="0" name=""/>
        <dsp:cNvSpPr/>
      </dsp:nvSpPr>
      <dsp:spPr>
        <a:xfrm>
          <a:off x="1272480" y="2325538"/>
          <a:ext cx="244524" cy="28604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1272480" y="2382747"/>
        <a:ext cx="171167" cy="171629"/>
      </dsp:txXfrm>
    </dsp:sp>
    <dsp:sp modelId="{F6FC6920-8DEB-4529-A469-423C10FA58AF}">
      <dsp:nvSpPr>
        <dsp:cNvPr id="0" name=""/>
        <dsp:cNvSpPr/>
      </dsp:nvSpPr>
      <dsp:spPr>
        <a:xfrm>
          <a:off x="1618505" y="1870367"/>
          <a:ext cx="1153417" cy="11963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Circulated to registrants &amp; stakeholders (60 days)</a:t>
          </a:r>
        </a:p>
      </dsp:txBody>
      <dsp:txXfrm>
        <a:off x="1652287" y="1904149"/>
        <a:ext cx="1085853" cy="1128825"/>
      </dsp:txXfrm>
    </dsp:sp>
    <dsp:sp modelId="{8B13DABF-2008-4A5A-A456-69D530F7DD9C}">
      <dsp:nvSpPr>
        <dsp:cNvPr id="0" name=""/>
        <dsp:cNvSpPr/>
      </dsp:nvSpPr>
      <dsp:spPr>
        <a:xfrm>
          <a:off x="2887265" y="2325538"/>
          <a:ext cx="244524" cy="28604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2887265" y="2382747"/>
        <a:ext cx="171167" cy="171629"/>
      </dsp:txXfrm>
    </dsp:sp>
    <dsp:sp modelId="{EBB4506F-A69D-4C67-9E3F-90CFBA9A43D1}">
      <dsp:nvSpPr>
        <dsp:cNvPr id="0" name=""/>
        <dsp:cNvSpPr/>
      </dsp:nvSpPr>
      <dsp:spPr>
        <a:xfrm>
          <a:off x="3233291" y="1870367"/>
          <a:ext cx="1153417" cy="11963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Public consultation feedback shared with Council.</a:t>
          </a:r>
        </a:p>
      </dsp:txBody>
      <dsp:txXfrm>
        <a:off x="3267073" y="1904149"/>
        <a:ext cx="1085853" cy="1128825"/>
      </dsp:txXfrm>
    </dsp:sp>
    <dsp:sp modelId="{389396BF-DCA1-44DE-B0BB-0FBAFE1C1092}">
      <dsp:nvSpPr>
        <dsp:cNvPr id="0" name=""/>
        <dsp:cNvSpPr/>
      </dsp:nvSpPr>
      <dsp:spPr>
        <a:xfrm>
          <a:off x="4502050" y="2325538"/>
          <a:ext cx="244524" cy="28604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4502050" y="2382747"/>
        <a:ext cx="171167" cy="171629"/>
      </dsp:txXfrm>
    </dsp:sp>
    <dsp:sp modelId="{513778F6-40A9-4206-BBB6-7906A13058AF}">
      <dsp:nvSpPr>
        <dsp:cNvPr id="0" name=""/>
        <dsp:cNvSpPr/>
      </dsp:nvSpPr>
      <dsp:spPr>
        <a:xfrm>
          <a:off x="4848076" y="1870367"/>
          <a:ext cx="1153417" cy="11963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Approval of Council</a:t>
          </a:r>
        </a:p>
      </dsp:txBody>
      <dsp:txXfrm>
        <a:off x="4881858" y="1904149"/>
        <a:ext cx="1085853" cy="1128825"/>
      </dsp:txXfrm>
    </dsp:sp>
    <dsp:sp modelId="{9F96D121-5007-40E9-B385-B6EFB7FD6D76}">
      <dsp:nvSpPr>
        <dsp:cNvPr id="0" name=""/>
        <dsp:cNvSpPr/>
      </dsp:nvSpPr>
      <dsp:spPr>
        <a:xfrm>
          <a:off x="6116835" y="2325538"/>
          <a:ext cx="244524" cy="28604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6116835" y="2382747"/>
        <a:ext cx="171167" cy="171629"/>
      </dsp:txXfrm>
    </dsp:sp>
    <dsp:sp modelId="{42D74D0D-E9B0-4F32-8B86-759681810A92}">
      <dsp:nvSpPr>
        <dsp:cNvPr id="0" name=""/>
        <dsp:cNvSpPr/>
      </dsp:nvSpPr>
      <dsp:spPr>
        <a:xfrm>
          <a:off x="6462861" y="1870367"/>
          <a:ext cx="1153417" cy="11963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kern="1200" dirty="0"/>
            <a:t>Publication on CRPO website &amp; copy to the Ministry of Health</a:t>
          </a:r>
        </a:p>
      </dsp:txBody>
      <dsp:txXfrm>
        <a:off x="6496643" y="1904149"/>
        <a:ext cx="1085853" cy="11288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25396EFA-4AA7-431F-BF03-6A5CE0688138}"/>
              </a:ext>
            </a:extLst>
          </p:cNvPr>
          <p:cNvSpPr>
            <a:spLocks noGrp="1" noChangeArrowheads="1"/>
          </p:cNvSpPr>
          <p:nvPr>
            <p:ph type="hdr" sz="quarter"/>
          </p:nvPr>
        </p:nvSpPr>
        <p:spPr bwMode="auto">
          <a:xfrm>
            <a:off x="2" y="0"/>
            <a:ext cx="3171368" cy="480226"/>
          </a:xfrm>
          <a:prstGeom prst="rect">
            <a:avLst/>
          </a:prstGeom>
          <a:noFill/>
          <a:ln>
            <a:noFill/>
          </a:ln>
          <a:effectLst/>
        </p:spPr>
        <p:txBody>
          <a:bodyPr vert="horz" wrap="square" lIns="95550" tIns="47775" rIns="95550" bIns="47775" numCol="1" anchor="t" anchorCtr="0" compatLnSpc="1">
            <a:prstTxWarp prst="textNoShape">
              <a:avLst/>
            </a:prstTxWarp>
          </a:bodyPr>
          <a:lstStyle>
            <a:lvl1pPr defTabSz="955337" eaLnBrk="1" hangingPunct="1">
              <a:defRPr sz="1300">
                <a:latin typeface="Arial" charset="0"/>
                <a:cs typeface="+mn-cs"/>
              </a:defRPr>
            </a:lvl1pPr>
          </a:lstStyle>
          <a:p>
            <a:pPr>
              <a:defRPr/>
            </a:pPr>
            <a:endParaRPr lang="en-US"/>
          </a:p>
        </p:txBody>
      </p:sp>
      <p:sp>
        <p:nvSpPr>
          <p:cNvPr id="72707" name="Rectangle 3">
            <a:extLst>
              <a:ext uri="{FF2B5EF4-FFF2-40B4-BE49-F238E27FC236}">
                <a16:creationId xmlns:a16="http://schemas.microsoft.com/office/drawing/2014/main" id="{66B6CC94-C417-42ED-8226-A1302D062854}"/>
              </a:ext>
            </a:extLst>
          </p:cNvPr>
          <p:cNvSpPr>
            <a:spLocks noGrp="1" noChangeArrowheads="1"/>
          </p:cNvSpPr>
          <p:nvPr>
            <p:ph type="dt" sz="quarter" idx="1"/>
          </p:nvPr>
        </p:nvSpPr>
        <p:spPr bwMode="auto">
          <a:xfrm>
            <a:off x="4142162" y="0"/>
            <a:ext cx="3171368" cy="480226"/>
          </a:xfrm>
          <a:prstGeom prst="rect">
            <a:avLst/>
          </a:prstGeom>
          <a:noFill/>
          <a:ln>
            <a:noFill/>
          </a:ln>
          <a:effectLst/>
        </p:spPr>
        <p:txBody>
          <a:bodyPr vert="horz" wrap="square" lIns="95550" tIns="47775" rIns="95550" bIns="47775" numCol="1" anchor="t" anchorCtr="0" compatLnSpc="1">
            <a:prstTxWarp prst="textNoShape">
              <a:avLst/>
            </a:prstTxWarp>
          </a:bodyPr>
          <a:lstStyle>
            <a:lvl1pPr algn="r" defTabSz="955337" eaLnBrk="1" hangingPunct="1">
              <a:defRPr sz="1300">
                <a:latin typeface="Arial" charset="0"/>
                <a:cs typeface="+mn-cs"/>
              </a:defRPr>
            </a:lvl1pPr>
          </a:lstStyle>
          <a:p>
            <a:pPr>
              <a:defRPr/>
            </a:pPr>
            <a:endParaRPr lang="en-US"/>
          </a:p>
        </p:txBody>
      </p:sp>
      <p:sp>
        <p:nvSpPr>
          <p:cNvPr id="72708" name="Rectangle 4">
            <a:extLst>
              <a:ext uri="{FF2B5EF4-FFF2-40B4-BE49-F238E27FC236}">
                <a16:creationId xmlns:a16="http://schemas.microsoft.com/office/drawing/2014/main" id="{23FEEEC0-829A-43E7-837E-19A996AF8D9C}"/>
              </a:ext>
            </a:extLst>
          </p:cNvPr>
          <p:cNvSpPr>
            <a:spLocks noGrp="1" noChangeArrowheads="1"/>
          </p:cNvSpPr>
          <p:nvPr>
            <p:ph type="ftr" sz="quarter" idx="2"/>
          </p:nvPr>
        </p:nvSpPr>
        <p:spPr bwMode="auto">
          <a:xfrm>
            <a:off x="2" y="9119325"/>
            <a:ext cx="3171368" cy="480226"/>
          </a:xfrm>
          <a:prstGeom prst="rect">
            <a:avLst/>
          </a:prstGeom>
          <a:noFill/>
          <a:ln>
            <a:noFill/>
          </a:ln>
          <a:effectLst/>
        </p:spPr>
        <p:txBody>
          <a:bodyPr vert="horz" wrap="square" lIns="95550" tIns="47775" rIns="95550" bIns="47775" numCol="1" anchor="b" anchorCtr="0" compatLnSpc="1">
            <a:prstTxWarp prst="textNoShape">
              <a:avLst/>
            </a:prstTxWarp>
          </a:bodyPr>
          <a:lstStyle>
            <a:lvl1pPr defTabSz="955337" eaLnBrk="1" hangingPunct="1">
              <a:defRPr sz="1300">
                <a:latin typeface="Arial" charset="0"/>
                <a:cs typeface="+mn-cs"/>
              </a:defRPr>
            </a:lvl1pPr>
          </a:lstStyle>
          <a:p>
            <a:pPr>
              <a:defRPr/>
            </a:pPr>
            <a:endParaRPr lang="en-US"/>
          </a:p>
        </p:txBody>
      </p:sp>
      <p:sp>
        <p:nvSpPr>
          <p:cNvPr id="72709" name="Rectangle 5">
            <a:extLst>
              <a:ext uri="{FF2B5EF4-FFF2-40B4-BE49-F238E27FC236}">
                <a16:creationId xmlns:a16="http://schemas.microsoft.com/office/drawing/2014/main" id="{6A95842B-4F14-4B1F-8096-5BA49B6F875A}"/>
              </a:ext>
            </a:extLst>
          </p:cNvPr>
          <p:cNvSpPr>
            <a:spLocks noGrp="1" noChangeArrowheads="1"/>
          </p:cNvSpPr>
          <p:nvPr>
            <p:ph type="sldNum" sz="quarter" idx="3"/>
          </p:nvPr>
        </p:nvSpPr>
        <p:spPr bwMode="auto">
          <a:xfrm>
            <a:off x="4142162" y="9119325"/>
            <a:ext cx="3171368" cy="480226"/>
          </a:xfrm>
          <a:prstGeom prst="rect">
            <a:avLst/>
          </a:prstGeom>
          <a:noFill/>
          <a:ln>
            <a:noFill/>
          </a:ln>
          <a:effectLst/>
        </p:spPr>
        <p:txBody>
          <a:bodyPr vert="horz" wrap="square" lIns="95550" tIns="47775" rIns="95550" bIns="47775" numCol="1" anchor="b" anchorCtr="0" compatLnSpc="1">
            <a:prstTxWarp prst="textNoShape">
              <a:avLst/>
            </a:prstTxWarp>
          </a:bodyPr>
          <a:lstStyle>
            <a:lvl1pPr algn="r" defTabSz="953935" eaLnBrk="1" hangingPunct="1">
              <a:defRPr sz="1300"/>
            </a:lvl1pPr>
          </a:lstStyle>
          <a:p>
            <a:fld id="{74A03322-BA0E-4D3B-9A13-76B9D4F48E4F}" type="slidenum">
              <a:rPr lang="en-US" altLang="en-US"/>
              <a:pPr/>
              <a:t>‹#›</a:t>
            </a:fld>
            <a:endParaRPr lang="en-US" altLang="en-US"/>
          </a:p>
        </p:txBody>
      </p:sp>
    </p:spTree>
    <p:extLst>
      <p:ext uri="{BB962C8B-B14F-4D97-AF65-F5344CB8AC3E}">
        <p14:creationId xmlns:p14="http://schemas.microsoft.com/office/powerpoint/2010/main" val="680413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0257DF9-0C8C-4495-B174-95C12846EFF1}"/>
              </a:ext>
            </a:extLst>
          </p:cNvPr>
          <p:cNvSpPr>
            <a:spLocks noGrp="1" noChangeArrowheads="1"/>
          </p:cNvSpPr>
          <p:nvPr>
            <p:ph type="hdr" sz="quarter"/>
          </p:nvPr>
        </p:nvSpPr>
        <p:spPr bwMode="auto">
          <a:xfrm>
            <a:off x="2" y="0"/>
            <a:ext cx="3171368" cy="480226"/>
          </a:xfrm>
          <a:prstGeom prst="rect">
            <a:avLst/>
          </a:prstGeom>
          <a:noFill/>
          <a:ln>
            <a:noFill/>
          </a:ln>
          <a:effectLst/>
        </p:spPr>
        <p:txBody>
          <a:bodyPr vert="horz" wrap="square" lIns="97365" tIns="48684" rIns="97365" bIns="48684" numCol="1" anchor="t" anchorCtr="0" compatLnSpc="1">
            <a:prstTxWarp prst="textNoShape">
              <a:avLst/>
            </a:prstTxWarp>
          </a:bodyPr>
          <a:lstStyle>
            <a:lvl1pPr defTabSz="973550" eaLnBrk="1" hangingPunct="1">
              <a:defRPr sz="1300">
                <a:latin typeface="Arial" charset="0"/>
                <a:cs typeface="+mn-cs"/>
              </a:defRPr>
            </a:lvl1pPr>
          </a:lstStyle>
          <a:p>
            <a:pPr>
              <a:defRPr/>
            </a:pPr>
            <a:endParaRPr lang="en-US"/>
          </a:p>
        </p:txBody>
      </p:sp>
      <p:sp>
        <p:nvSpPr>
          <p:cNvPr id="38915" name="Rectangle 3">
            <a:extLst>
              <a:ext uri="{FF2B5EF4-FFF2-40B4-BE49-F238E27FC236}">
                <a16:creationId xmlns:a16="http://schemas.microsoft.com/office/drawing/2014/main" id="{78C95BA1-6439-48D1-AB31-EA9C03D4B45E}"/>
              </a:ext>
            </a:extLst>
          </p:cNvPr>
          <p:cNvSpPr>
            <a:spLocks noGrp="1" noChangeArrowheads="1"/>
          </p:cNvSpPr>
          <p:nvPr>
            <p:ph type="dt" idx="1"/>
          </p:nvPr>
        </p:nvSpPr>
        <p:spPr bwMode="auto">
          <a:xfrm>
            <a:off x="4142162" y="0"/>
            <a:ext cx="3171368" cy="480226"/>
          </a:xfrm>
          <a:prstGeom prst="rect">
            <a:avLst/>
          </a:prstGeom>
          <a:noFill/>
          <a:ln>
            <a:noFill/>
          </a:ln>
          <a:effectLst/>
        </p:spPr>
        <p:txBody>
          <a:bodyPr vert="horz" wrap="square" lIns="97365" tIns="48684" rIns="97365" bIns="48684" numCol="1" anchor="t" anchorCtr="0" compatLnSpc="1">
            <a:prstTxWarp prst="textNoShape">
              <a:avLst/>
            </a:prstTxWarp>
          </a:bodyPr>
          <a:lstStyle>
            <a:lvl1pPr algn="r" defTabSz="973550" eaLnBrk="1" hangingPunct="1">
              <a:defRPr sz="1300">
                <a:latin typeface="Arial" charset="0"/>
                <a:cs typeface="+mn-cs"/>
              </a:defRPr>
            </a:lvl1pPr>
          </a:lstStyle>
          <a:p>
            <a:pPr>
              <a:defRPr/>
            </a:pPr>
            <a:endParaRPr lang="en-US"/>
          </a:p>
        </p:txBody>
      </p:sp>
      <p:sp>
        <p:nvSpPr>
          <p:cNvPr id="5124" name="Rectangle 4">
            <a:extLst>
              <a:ext uri="{FF2B5EF4-FFF2-40B4-BE49-F238E27FC236}">
                <a16:creationId xmlns:a16="http://schemas.microsoft.com/office/drawing/2014/main" id="{E482D007-F692-4FA1-B4C3-2451BEDDB277}"/>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7" name="Rectangle 5">
            <a:extLst>
              <a:ext uri="{FF2B5EF4-FFF2-40B4-BE49-F238E27FC236}">
                <a16:creationId xmlns:a16="http://schemas.microsoft.com/office/drawing/2014/main" id="{A40A8DAB-A8F6-430F-9C95-6F2A07BBA9B0}"/>
              </a:ext>
            </a:extLst>
          </p:cNvPr>
          <p:cNvSpPr>
            <a:spLocks noGrp="1" noChangeArrowheads="1"/>
          </p:cNvSpPr>
          <p:nvPr>
            <p:ph type="body" sz="quarter" idx="3"/>
          </p:nvPr>
        </p:nvSpPr>
        <p:spPr bwMode="auto">
          <a:xfrm>
            <a:off x="731856" y="4561314"/>
            <a:ext cx="5851492" cy="4320375"/>
          </a:xfrm>
          <a:prstGeom prst="rect">
            <a:avLst/>
          </a:prstGeom>
          <a:noFill/>
          <a:ln>
            <a:noFill/>
          </a:ln>
          <a:effectLst/>
        </p:spPr>
        <p:txBody>
          <a:bodyPr vert="horz" wrap="square" lIns="97365" tIns="48684" rIns="97365" bIns="486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a:extLst>
              <a:ext uri="{FF2B5EF4-FFF2-40B4-BE49-F238E27FC236}">
                <a16:creationId xmlns:a16="http://schemas.microsoft.com/office/drawing/2014/main" id="{9CC5E8E5-A403-4D4D-BAA3-30511D57B0BE}"/>
              </a:ext>
            </a:extLst>
          </p:cNvPr>
          <p:cNvSpPr>
            <a:spLocks noGrp="1" noChangeArrowheads="1"/>
          </p:cNvSpPr>
          <p:nvPr>
            <p:ph type="ftr" sz="quarter" idx="4"/>
          </p:nvPr>
        </p:nvSpPr>
        <p:spPr bwMode="auto">
          <a:xfrm>
            <a:off x="2" y="9119325"/>
            <a:ext cx="3171368" cy="480226"/>
          </a:xfrm>
          <a:prstGeom prst="rect">
            <a:avLst/>
          </a:prstGeom>
          <a:noFill/>
          <a:ln>
            <a:noFill/>
          </a:ln>
          <a:effectLst/>
        </p:spPr>
        <p:txBody>
          <a:bodyPr vert="horz" wrap="square" lIns="97365" tIns="48684" rIns="97365" bIns="48684" numCol="1" anchor="b" anchorCtr="0" compatLnSpc="1">
            <a:prstTxWarp prst="textNoShape">
              <a:avLst/>
            </a:prstTxWarp>
          </a:bodyPr>
          <a:lstStyle>
            <a:lvl1pPr defTabSz="973550" eaLnBrk="1" hangingPunct="1">
              <a:defRPr sz="1300">
                <a:latin typeface="Arial" charset="0"/>
                <a:cs typeface="+mn-cs"/>
              </a:defRPr>
            </a:lvl1pPr>
          </a:lstStyle>
          <a:p>
            <a:pPr>
              <a:defRPr/>
            </a:pPr>
            <a:endParaRPr lang="en-US"/>
          </a:p>
        </p:txBody>
      </p:sp>
      <p:sp>
        <p:nvSpPr>
          <p:cNvPr id="38919" name="Rectangle 7">
            <a:extLst>
              <a:ext uri="{FF2B5EF4-FFF2-40B4-BE49-F238E27FC236}">
                <a16:creationId xmlns:a16="http://schemas.microsoft.com/office/drawing/2014/main" id="{B207F3F4-0F18-4173-833A-6C48BFAFDEEE}"/>
              </a:ext>
            </a:extLst>
          </p:cNvPr>
          <p:cNvSpPr>
            <a:spLocks noGrp="1" noChangeArrowheads="1"/>
          </p:cNvSpPr>
          <p:nvPr>
            <p:ph type="sldNum" sz="quarter" idx="5"/>
          </p:nvPr>
        </p:nvSpPr>
        <p:spPr bwMode="auto">
          <a:xfrm>
            <a:off x="4142162" y="9119325"/>
            <a:ext cx="3171368" cy="480226"/>
          </a:xfrm>
          <a:prstGeom prst="rect">
            <a:avLst/>
          </a:prstGeom>
          <a:noFill/>
          <a:ln>
            <a:noFill/>
          </a:ln>
          <a:effectLst/>
        </p:spPr>
        <p:txBody>
          <a:bodyPr vert="horz" wrap="square" lIns="97365" tIns="48684" rIns="97365" bIns="48684" numCol="1" anchor="b" anchorCtr="0" compatLnSpc="1">
            <a:prstTxWarp prst="textNoShape">
              <a:avLst/>
            </a:prstTxWarp>
          </a:bodyPr>
          <a:lstStyle>
            <a:lvl1pPr algn="r" defTabSz="972183" eaLnBrk="1" hangingPunct="1">
              <a:defRPr sz="1300"/>
            </a:lvl1pPr>
          </a:lstStyle>
          <a:p>
            <a:fld id="{EB2E30EF-B85D-4339-A895-345BDAA9248B}" type="slidenum">
              <a:rPr lang="en-US" altLang="en-US"/>
              <a:pPr/>
              <a:t>‹#›</a:t>
            </a:fld>
            <a:endParaRPr lang="en-US" altLang="en-US"/>
          </a:p>
        </p:txBody>
      </p:sp>
    </p:spTree>
    <p:extLst>
      <p:ext uri="{BB962C8B-B14F-4D97-AF65-F5344CB8AC3E}">
        <p14:creationId xmlns:p14="http://schemas.microsoft.com/office/powerpoint/2010/main" val="3113833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504257D-20FD-4F22-9A95-A39A07C7E9B4}"/>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2183">
              <a:spcBef>
                <a:spcPct val="30000"/>
              </a:spcBef>
              <a:defRPr sz="1300">
                <a:solidFill>
                  <a:schemeClr val="tx1"/>
                </a:solidFill>
                <a:latin typeface="Arial" panose="020B0604020202020204" pitchFamily="34" charset="0"/>
              </a:defRPr>
            </a:lvl1pPr>
            <a:lvl2pPr marL="774761" indent="-296965" defTabSz="972183">
              <a:spcBef>
                <a:spcPct val="30000"/>
              </a:spcBef>
              <a:defRPr sz="1300">
                <a:solidFill>
                  <a:schemeClr val="tx1"/>
                </a:solidFill>
                <a:latin typeface="Arial" panose="020B0604020202020204" pitchFamily="34" charset="0"/>
              </a:defRPr>
            </a:lvl2pPr>
            <a:lvl3pPr marL="1191174" indent="-237240" defTabSz="972183">
              <a:spcBef>
                <a:spcPct val="30000"/>
              </a:spcBef>
              <a:defRPr sz="1300">
                <a:solidFill>
                  <a:schemeClr val="tx1"/>
                </a:solidFill>
                <a:latin typeface="Arial" panose="020B0604020202020204" pitchFamily="34" charset="0"/>
              </a:defRPr>
            </a:lvl3pPr>
            <a:lvl4pPr marL="1667312" indent="-237240" defTabSz="972183">
              <a:spcBef>
                <a:spcPct val="30000"/>
              </a:spcBef>
              <a:defRPr sz="1300">
                <a:solidFill>
                  <a:schemeClr val="tx1"/>
                </a:solidFill>
                <a:latin typeface="Arial" panose="020B0604020202020204" pitchFamily="34" charset="0"/>
              </a:defRPr>
            </a:lvl4pPr>
            <a:lvl5pPr marL="2145109" indent="-237240" defTabSz="972183">
              <a:spcBef>
                <a:spcPct val="30000"/>
              </a:spcBef>
              <a:defRPr sz="1300">
                <a:solidFill>
                  <a:schemeClr val="tx1"/>
                </a:solidFill>
                <a:latin typeface="Arial" panose="020B0604020202020204" pitchFamily="34" charset="0"/>
              </a:defRPr>
            </a:lvl5pPr>
            <a:lvl6pPr marL="2622905" indent="-237240" defTabSz="972183" eaLnBrk="0" fontAlgn="base" hangingPunct="0">
              <a:spcBef>
                <a:spcPct val="30000"/>
              </a:spcBef>
              <a:spcAft>
                <a:spcPct val="0"/>
              </a:spcAft>
              <a:defRPr sz="1300">
                <a:solidFill>
                  <a:schemeClr val="tx1"/>
                </a:solidFill>
                <a:latin typeface="Arial" panose="020B0604020202020204" pitchFamily="34" charset="0"/>
              </a:defRPr>
            </a:lvl6pPr>
            <a:lvl7pPr marL="3100701" indent="-237240" defTabSz="972183" eaLnBrk="0" fontAlgn="base" hangingPunct="0">
              <a:spcBef>
                <a:spcPct val="30000"/>
              </a:spcBef>
              <a:spcAft>
                <a:spcPct val="0"/>
              </a:spcAft>
              <a:defRPr sz="1300">
                <a:solidFill>
                  <a:schemeClr val="tx1"/>
                </a:solidFill>
                <a:latin typeface="Arial" panose="020B0604020202020204" pitchFamily="34" charset="0"/>
              </a:defRPr>
            </a:lvl7pPr>
            <a:lvl8pPr marL="3578498" indent="-237240" defTabSz="972183" eaLnBrk="0" fontAlgn="base" hangingPunct="0">
              <a:spcBef>
                <a:spcPct val="30000"/>
              </a:spcBef>
              <a:spcAft>
                <a:spcPct val="0"/>
              </a:spcAft>
              <a:defRPr sz="1300">
                <a:solidFill>
                  <a:schemeClr val="tx1"/>
                </a:solidFill>
                <a:latin typeface="Arial" panose="020B0604020202020204" pitchFamily="34" charset="0"/>
              </a:defRPr>
            </a:lvl8pPr>
            <a:lvl9pPr marL="4056295" indent="-237240" defTabSz="97218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8C08DB0B-6862-4FF3-B13F-F1B5EF1311DB}" type="slidenum">
              <a:rPr lang="en-US" altLang="en-US"/>
              <a:pPr>
                <a:spcBef>
                  <a:spcPct val="0"/>
                </a:spcBef>
              </a:pPr>
              <a:t>1</a:t>
            </a:fld>
            <a:endParaRPr lang="en-US" altLang="en-US"/>
          </a:p>
        </p:txBody>
      </p:sp>
      <p:sp>
        <p:nvSpPr>
          <p:cNvPr id="6147" name="Rectangle 2">
            <a:extLst>
              <a:ext uri="{FF2B5EF4-FFF2-40B4-BE49-F238E27FC236}">
                <a16:creationId xmlns:a16="http://schemas.microsoft.com/office/drawing/2014/main" id="{FF9BEA03-F5A4-4473-9CE4-63059F125688}"/>
              </a:ext>
            </a:extLst>
          </p:cNvPr>
          <p:cNvSpPr>
            <a:spLocks noGrp="1" noRot="1" noChangeAspect="1" noChangeArrowheads="1" noTextEdit="1"/>
          </p:cNvSpPr>
          <p:nvPr>
            <p:ph type="sldImg"/>
          </p:nvPr>
        </p:nvSpPr>
        <p:spPr>
          <a:ln/>
        </p:spPr>
      </p:sp>
      <p:sp>
        <p:nvSpPr>
          <p:cNvPr id="6148" name="Rectangle 16">
            <a:extLst>
              <a:ext uri="{FF2B5EF4-FFF2-40B4-BE49-F238E27FC236}">
                <a16:creationId xmlns:a16="http://schemas.microsoft.com/office/drawing/2014/main" id="{BCBDF3BD-E134-4CFD-9F0F-2D30AA5F8B5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6CED8B09-91F1-4D28-8617-B83D40A3E3F1}"/>
              </a:ext>
            </a:extLst>
          </p:cNvPr>
          <p:cNvSpPr>
            <a:spLocks noGrp="1"/>
          </p:cNvSpPr>
          <p:nvPr>
            <p:ph type="body" sz="quarter" idx="3"/>
          </p:nvPr>
        </p:nvSpPr>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10</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pPr defTabSz="955639">
              <a:defRPr/>
            </a:pPr>
            <a:br>
              <a:rPr lang="en-US" sz="1100" dirty="0"/>
            </a:br>
            <a:br>
              <a:rPr lang="en-US" sz="1100" dirty="0"/>
            </a:br>
            <a:endParaRPr lang="en-CA" sz="1100" dirty="0">
              <a:latin typeface="Century Gothic" panose="020B0502020202020204" pitchFamily="34" charset="0"/>
            </a:endParaRPr>
          </a:p>
          <a:p>
            <a:endParaRPr lang="en-CA" dirty="0"/>
          </a:p>
        </p:txBody>
      </p:sp>
    </p:spTree>
    <p:extLst>
      <p:ext uri="{BB962C8B-B14F-4D97-AF65-F5344CB8AC3E}">
        <p14:creationId xmlns:p14="http://schemas.microsoft.com/office/powerpoint/2010/main" val="2798504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11</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80678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12</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pPr marL="179182" indent="-179182">
              <a:buFontTx/>
              <a:buChar char="-"/>
            </a:pPr>
            <a:endParaRPr lang="en-CA" dirty="0"/>
          </a:p>
        </p:txBody>
      </p:sp>
    </p:spTree>
    <p:extLst>
      <p:ext uri="{BB962C8B-B14F-4D97-AF65-F5344CB8AC3E}">
        <p14:creationId xmlns:p14="http://schemas.microsoft.com/office/powerpoint/2010/main" val="254654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13</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r>
              <a:rPr lang="en-US" sz="1300" dirty="0">
                <a:latin typeface="Century Gothic" panose="020B0502020202020204" pitchFamily="34" charset="0"/>
              </a:rPr>
              <a:t>Every regulatory college is required to have a program to promote ongoing competence. They range from highly prescriptive (for example requiring registrants to complete specific recertifications each cycle) to more general. </a:t>
            </a:r>
          </a:p>
          <a:p>
            <a:pPr marL="0" indent="0">
              <a:buFont typeface="Arial" panose="020B0604020202020204" pitchFamily="34" charset="0"/>
              <a:buNone/>
            </a:pPr>
            <a:endParaRPr lang="en-US" sz="1300" dirty="0">
              <a:latin typeface="Century Gothic" panose="020B0502020202020204" pitchFamily="34" charset="0"/>
            </a:endParaRPr>
          </a:p>
          <a:p>
            <a:r>
              <a:rPr lang="en-CA" dirty="0">
                <a:solidFill>
                  <a:schemeClr val="bg2"/>
                </a:solidFill>
              </a:rPr>
              <a:t>Mandate: “</a:t>
            </a:r>
            <a:r>
              <a:rPr lang="en-US" dirty="0"/>
              <a:t>assure the quality of the practice of the profession and to promote continuing evaluation, competence and improvement among the members”</a:t>
            </a:r>
          </a:p>
          <a:p>
            <a:pPr lvl="1"/>
            <a:r>
              <a:rPr lang="en-US" dirty="0">
                <a:solidFill>
                  <a:schemeClr val="bg2"/>
                </a:solidFill>
              </a:rPr>
              <a:t>Excellence vs. minimum standards</a:t>
            </a:r>
            <a:endParaRPr lang="en-CA" dirty="0">
              <a:solidFill>
                <a:schemeClr val="bg2"/>
              </a:solidFill>
            </a:endParaRPr>
          </a:p>
          <a:p>
            <a:pPr lvl="1"/>
            <a:r>
              <a:rPr lang="en-CA" dirty="0">
                <a:solidFill>
                  <a:schemeClr val="bg2"/>
                </a:solidFill>
              </a:rPr>
              <a:t>Focus on systemic change / larger impact than individual action</a:t>
            </a:r>
          </a:p>
          <a:p>
            <a:pPr lvl="1"/>
            <a:r>
              <a:rPr lang="en-CA" dirty="0">
                <a:solidFill>
                  <a:schemeClr val="bg2"/>
                </a:solidFill>
              </a:rPr>
              <a:t>QAP is non-punitive</a:t>
            </a:r>
          </a:p>
          <a:p>
            <a:pPr lvl="1"/>
            <a:r>
              <a:rPr lang="en-CA" dirty="0">
                <a:solidFill>
                  <a:schemeClr val="bg2"/>
                </a:solidFill>
              </a:rPr>
              <a:t>Focus on remediating issues to improve quality of practice</a:t>
            </a:r>
          </a:p>
          <a:p>
            <a:r>
              <a:rPr lang="en-CA" dirty="0">
                <a:solidFill>
                  <a:schemeClr val="bg2"/>
                </a:solidFill>
              </a:rPr>
              <a:t>QAC has tools to achieve this goal</a:t>
            </a:r>
            <a:endParaRPr lang="en-US" dirty="0">
              <a:solidFill>
                <a:schemeClr val="bg2"/>
              </a:solidFill>
            </a:endParaRPr>
          </a:p>
          <a:p>
            <a:pPr marL="358365" indent="-358365">
              <a:buFont typeface="Arial" panose="020B0604020202020204" pitchFamily="34" charset="0"/>
              <a:buChar char="•"/>
            </a:pPr>
            <a:endParaRPr lang="en-US" sz="1300" dirty="0">
              <a:latin typeface="Century Gothic" panose="020B0502020202020204" pitchFamily="34" charset="0"/>
            </a:endParaRPr>
          </a:p>
          <a:p>
            <a:pPr marL="0" indent="0">
              <a:buNone/>
            </a:pPr>
            <a:r>
              <a:rPr lang="en-US" sz="1400" dirty="0">
                <a:solidFill>
                  <a:schemeClr val="bg2"/>
                </a:solidFill>
              </a:rPr>
              <a:t>3 Components of CRPO’s quality assurance program:</a:t>
            </a:r>
          </a:p>
          <a:p>
            <a:r>
              <a:rPr lang="en-US" sz="1400" dirty="0">
                <a:solidFill>
                  <a:schemeClr val="bg2"/>
                </a:solidFill>
              </a:rPr>
              <a:t>Professional Development, which requires the ongoing participation of every member;</a:t>
            </a:r>
          </a:p>
          <a:p>
            <a:r>
              <a:rPr lang="en-US" sz="1400" dirty="0">
                <a:solidFill>
                  <a:schemeClr val="bg2"/>
                </a:solidFill>
              </a:rPr>
              <a:t>Peer and Practice Review, which involves the review of randomly selected members’ practices by a trained peer assessor; and</a:t>
            </a:r>
          </a:p>
          <a:p>
            <a:r>
              <a:rPr lang="en-US" sz="1400" dirty="0">
                <a:solidFill>
                  <a:schemeClr val="bg2"/>
                </a:solidFill>
              </a:rPr>
              <a:t>Professional Improvement, which includes a member’s participation in a remediation program, as deemed necessary by the QA Committee.</a:t>
            </a:r>
          </a:p>
          <a:p>
            <a:pPr marL="358365" indent="-358365">
              <a:buFont typeface="Arial" panose="020B0604020202020204" pitchFamily="34" charset="0"/>
              <a:buChar char="•"/>
            </a:pPr>
            <a:endParaRPr lang="en-US" sz="1300" dirty="0">
              <a:latin typeface="Century Gothic" panose="020B0502020202020204" pitchFamily="34" charset="0"/>
            </a:endParaRPr>
          </a:p>
          <a:p>
            <a:endParaRPr lang="en-CA" dirty="0"/>
          </a:p>
        </p:txBody>
      </p:sp>
    </p:spTree>
    <p:extLst>
      <p:ext uri="{BB962C8B-B14F-4D97-AF65-F5344CB8AC3E}">
        <p14:creationId xmlns:p14="http://schemas.microsoft.com/office/powerpoint/2010/main" val="3222488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14</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07913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15</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pPr marL="358365" indent="-358365">
              <a:buFont typeface="Arial" panose="020B0604020202020204" pitchFamily="34" charset="0"/>
              <a:buChar char="•"/>
            </a:pPr>
            <a:endParaRPr lang="en-US" sz="1300" dirty="0">
              <a:latin typeface="Century Gothic" panose="020B0502020202020204" pitchFamily="34" charset="0"/>
            </a:endParaRPr>
          </a:p>
          <a:p>
            <a:endParaRPr lang="en-CA" dirty="0"/>
          </a:p>
        </p:txBody>
      </p:sp>
    </p:spTree>
    <p:extLst>
      <p:ext uri="{BB962C8B-B14F-4D97-AF65-F5344CB8AC3E}">
        <p14:creationId xmlns:p14="http://schemas.microsoft.com/office/powerpoint/2010/main" val="197761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16</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pPr marL="0" indent="0">
              <a:buFontTx/>
              <a:buNone/>
            </a:pPr>
            <a:endParaRPr lang="en-CA" dirty="0"/>
          </a:p>
        </p:txBody>
      </p:sp>
    </p:spTree>
    <p:extLst>
      <p:ext uri="{BB962C8B-B14F-4D97-AF65-F5344CB8AC3E}">
        <p14:creationId xmlns:p14="http://schemas.microsoft.com/office/powerpoint/2010/main" val="334348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17</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pPr marL="0" indent="0">
              <a:buFontTx/>
              <a:buNone/>
            </a:pPr>
            <a:endParaRPr lang="en-CA" dirty="0"/>
          </a:p>
        </p:txBody>
      </p:sp>
    </p:spTree>
    <p:extLst>
      <p:ext uri="{BB962C8B-B14F-4D97-AF65-F5344CB8AC3E}">
        <p14:creationId xmlns:p14="http://schemas.microsoft.com/office/powerpoint/2010/main" val="760422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18</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84043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19</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4046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2</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454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3898210" y="8960076"/>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20</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49451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3898210" y="8960076"/>
            <a:ext cx="3171368" cy="480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21</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27424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3</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sz="1300" dirty="0"/>
          </a:p>
        </p:txBody>
      </p:sp>
    </p:spTree>
    <p:extLst>
      <p:ext uri="{BB962C8B-B14F-4D97-AF65-F5344CB8AC3E}">
        <p14:creationId xmlns:p14="http://schemas.microsoft.com/office/powerpoint/2010/main" val="148280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4</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xfrm>
            <a:off x="1279525" y="760413"/>
            <a:ext cx="4802188" cy="3600450"/>
          </a:xfrm>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78310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5</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xfrm>
            <a:off x="1279525" y="760413"/>
            <a:ext cx="4802188" cy="3600450"/>
          </a:xfrm>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06878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6</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xfrm>
            <a:off x="1279525" y="760413"/>
            <a:ext cx="4802188" cy="3600450"/>
          </a:xfrm>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2195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7</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80014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8</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84229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C6B515-E22C-4D7E-9A83-D1BBFA46B1A6}"/>
              </a:ext>
            </a:extLst>
          </p:cNvPr>
          <p:cNvSpPr txBox="1">
            <a:spLocks noGrp="1" noChangeArrowheads="1"/>
          </p:cNvSpPr>
          <p:nvPr/>
        </p:nvSpPr>
        <p:spPr bwMode="auto">
          <a:xfrm>
            <a:off x="4142162" y="9119325"/>
            <a:ext cx="3171368" cy="48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365" tIns="48684" rIns="97365" bIns="48684" anchor="b"/>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B2CA8F-2858-4477-A644-AC9C0AF5F213}" type="slidenum">
              <a:rPr lang="en-US" altLang="en-US"/>
              <a:pPr algn="r" eaLnBrk="1" hangingPunct="1">
                <a:spcBef>
                  <a:spcPct val="0"/>
                </a:spcBef>
              </a:pPr>
              <a:t>9</a:t>
            </a:fld>
            <a:endParaRPr lang="en-US" altLang="en-US"/>
          </a:p>
        </p:txBody>
      </p:sp>
      <p:sp>
        <p:nvSpPr>
          <p:cNvPr id="7171" name="Rectangle 2">
            <a:extLst>
              <a:ext uri="{FF2B5EF4-FFF2-40B4-BE49-F238E27FC236}">
                <a16:creationId xmlns:a16="http://schemas.microsoft.com/office/drawing/2014/main" id="{CA2CAABA-1ED0-4658-9FF4-9483CE3F7974}"/>
              </a:ext>
            </a:extLst>
          </p:cNvPr>
          <p:cNvSpPr>
            <a:spLocks noGrp="1" noRot="1" noChangeAspect="1" noChangeArrowheads="1" noTextEdit="1"/>
          </p:cNvSpPr>
          <p:nvPr>
            <p:ph type="sldImg"/>
          </p:nvPr>
        </p:nvSpPr>
        <p:spPr>
          <a:ln/>
        </p:spPr>
      </p:sp>
      <p:sp>
        <p:nvSpPr>
          <p:cNvPr id="7172" name="Rectangle 16">
            <a:extLst>
              <a:ext uri="{FF2B5EF4-FFF2-40B4-BE49-F238E27FC236}">
                <a16:creationId xmlns:a16="http://schemas.microsoft.com/office/drawing/2014/main" id="{68BFEB7B-6A2A-4786-B86B-EB7BFAC6F5EB}"/>
              </a:ext>
            </a:extLst>
          </p:cNvPr>
          <p:cNvSpPr>
            <a:spLocks noChangeArrowheads="1"/>
          </p:cNvSpPr>
          <p:nvPr/>
        </p:nvSpPr>
        <p:spPr bwMode="auto">
          <a:xfrm>
            <a:off x="954084" y="4800600"/>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7173" name="Rectangle 17">
            <a:extLst>
              <a:ext uri="{FF2B5EF4-FFF2-40B4-BE49-F238E27FC236}">
                <a16:creationId xmlns:a16="http://schemas.microsoft.com/office/drawing/2014/main" id="{C4732E6D-84BD-43C8-B711-82A103CC79F8}"/>
              </a:ext>
            </a:extLst>
          </p:cNvPr>
          <p:cNvSpPr>
            <a:spLocks noChangeArrowheads="1"/>
          </p:cNvSpPr>
          <p:nvPr/>
        </p:nvSpPr>
        <p:spPr bwMode="auto">
          <a:xfrm>
            <a:off x="6280915" y="4879814"/>
            <a:ext cx="80203" cy="3934215"/>
          </a:xfrm>
          <a:prstGeom prst="rect">
            <a:avLst/>
          </a:prstGeom>
          <a:solidFill>
            <a:schemeClr val="bg1"/>
          </a:solidFill>
          <a:ln w="9525">
            <a:solidFill>
              <a:schemeClr val="bg1"/>
            </a:solidFill>
            <a:miter lim="800000"/>
            <a:headEnd/>
            <a:tailEnd/>
          </a:ln>
        </p:spPr>
        <p:txBody>
          <a:bodyPr wrap="none" lIns="95550" tIns="47775" rIns="95550" bIns="47775" anchor="ct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CA" altLang="en-US" sz="1900"/>
          </a:p>
        </p:txBody>
      </p:sp>
      <p:sp>
        <p:nvSpPr>
          <p:cNvPr id="3" name="Notes Placeholder 2">
            <a:extLst>
              <a:ext uri="{FF2B5EF4-FFF2-40B4-BE49-F238E27FC236}">
                <a16:creationId xmlns:a16="http://schemas.microsoft.com/office/drawing/2014/main" id="{4FEBC810-2427-4E4F-BF4C-4F1BA1F6E678}"/>
              </a:ext>
            </a:extLst>
          </p:cNvPr>
          <p:cNvSpPr>
            <a:spLocks noGrp="1"/>
          </p:cNvSpPr>
          <p:nvPr>
            <p:ph type="body" sz="quarter" idx="3"/>
          </p:nvPr>
        </p:nvSpPr>
        <p:spPr/>
        <p:txBody>
          <a:bodyPr/>
          <a:lstStyle/>
          <a:p>
            <a:pPr defTabSz="955639">
              <a:defRPr/>
            </a:pPr>
            <a:br>
              <a:rPr lang="en-US" sz="1100" dirty="0"/>
            </a:br>
            <a:br>
              <a:rPr lang="en-US" sz="1100" dirty="0"/>
            </a:br>
            <a:endParaRPr lang="en-CA" sz="1100" dirty="0">
              <a:latin typeface="Century Gothic" panose="020B0502020202020204" pitchFamily="34" charset="0"/>
            </a:endParaRPr>
          </a:p>
          <a:p>
            <a:endParaRPr lang="en-CA" dirty="0"/>
          </a:p>
        </p:txBody>
      </p:sp>
    </p:spTree>
    <p:extLst>
      <p:ext uri="{BB962C8B-B14F-4D97-AF65-F5344CB8AC3E}">
        <p14:creationId xmlns:p14="http://schemas.microsoft.com/office/powerpoint/2010/main" val="241678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C0143DC3-7B40-4A27-BAF5-0A355D9B89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7BB91E-D95D-4BC4-9FAF-A43125AA3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55AEBC-00FE-4FD7-99EC-3591517AB205}"/>
              </a:ext>
            </a:extLst>
          </p:cNvPr>
          <p:cNvSpPr>
            <a:spLocks noGrp="1" noChangeArrowheads="1"/>
          </p:cNvSpPr>
          <p:nvPr>
            <p:ph type="sldNum" sz="quarter" idx="12"/>
          </p:nvPr>
        </p:nvSpPr>
        <p:spPr>
          <a:ln/>
        </p:spPr>
        <p:txBody>
          <a:bodyPr/>
          <a:lstStyle>
            <a:lvl1pPr>
              <a:defRPr/>
            </a:lvl1pPr>
          </a:lstStyle>
          <a:p>
            <a:fld id="{4C303FBD-CF82-4A5F-BEF0-00310F628D3E}" type="slidenum">
              <a:rPr lang="en-US" altLang="en-US"/>
              <a:pPr/>
              <a:t>‹#›</a:t>
            </a:fld>
            <a:endParaRPr lang="en-US" altLang="en-US"/>
          </a:p>
        </p:txBody>
      </p:sp>
    </p:spTree>
    <p:extLst>
      <p:ext uri="{BB962C8B-B14F-4D97-AF65-F5344CB8AC3E}">
        <p14:creationId xmlns:p14="http://schemas.microsoft.com/office/powerpoint/2010/main" val="284670465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FFA22F40-97A3-4977-BCCC-3530D0CE07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F646AA-9102-402E-A87E-713DEF896F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908020-978D-404C-A1C2-657ABBA32E94}"/>
              </a:ext>
            </a:extLst>
          </p:cNvPr>
          <p:cNvSpPr>
            <a:spLocks noGrp="1" noChangeArrowheads="1"/>
          </p:cNvSpPr>
          <p:nvPr>
            <p:ph type="sldNum" sz="quarter" idx="12"/>
          </p:nvPr>
        </p:nvSpPr>
        <p:spPr>
          <a:ln/>
        </p:spPr>
        <p:txBody>
          <a:bodyPr/>
          <a:lstStyle>
            <a:lvl1pPr>
              <a:defRPr/>
            </a:lvl1pPr>
          </a:lstStyle>
          <a:p>
            <a:fld id="{5C878C25-4E0B-4AAB-833D-89152EFFDEEB}" type="slidenum">
              <a:rPr lang="en-US" altLang="en-US"/>
              <a:pPr/>
              <a:t>‹#›</a:t>
            </a:fld>
            <a:endParaRPr lang="en-US" altLang="en-US"/>
          </a:p>
        </p:txBody>
      </p:sp>
    </p:spTree>
    <p:extLst>
      <p:ext uri="{BB962C8B-B14F-4D97-AF65-F5344CB8AC3E}">
        <p14:creationId xmlns:p14="http://schemas.microsoft.com/office/powerpoint/2010/main" val="358115604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528AEFC3-428A-4EC9-9CAC-F0E4C0A034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E53542-C868-4E39-9851-6FAB275FEB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541127-2F9D-4AD2-BE7B-65F7C433BDA0}"/>
              </a:ext>
            </a:extLst>
          </p:cNvPr>
          <p:cNvSpPr>
            <a:spLocks noGrp="1" noChangeArrowheads="1"/>
          </p:cNvSpPr>
          <p:nvPr>
            <p:ph type="sldNum" sz="quarter" idx="12"/>
          </p:nvPr>
        </p:nvSpPr>
        <p:spPr>
          <a:ln/>
        </p:spPr>
        <p:txBody>
          <a:bodyPr/>
          <a:lstStyle>
            <a:lvl1pPr>
              <a:defRPr/>
            </a:lvl1pPr>
          </a:lstStyle>
          <a:p>
            <a:fld id="{95BEF8D5-F557-4572-959F-23A3082D95FB}" type="slidenum">
              <a:rPr lang="en-US" altLang="en-US"/>
              <a:pPr/>
              <a:t>‹#›</a:t>
            </a:fld>
            <a:endParaRPr lang="en-US" altLang="en-US"/>
          </a:p>
        </p:txBody>
      </p:sp>
    </p:spTree>
    <p:extLst>
      <p:ext uri="{BB962C8B-B14F-4D97-AF65-F5344CB8AC3E}">
        <p14:creationId xmlns:p14="http://schemas.microsoft.com/office/powerpoint/2010/main" val="390353604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B76337BC-431E-458E-AC96-F94445E73FB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18005D-8C5E-48FC-A2E3-E728A6013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DEF2945-8735-491A-A6ED-015E042FDB77}"/>
              </a:ext>
            </a:extLst>
          </p:cNvPr>
          <p:cNvSpPr>
            <a:spLocks noGrp="1" noChangeArrowheads="1"/>
          </p:cNvSpPr>
          <p:nvPr>
            <p:ph type="sldNum" sz="quarter" idx="12"/>
          </p:nvPr>
        </p:nvSpPr>
        <p:spPr>
          <a:ln/>
        </p:spPr>
        <p:txBody>
          <a:bodyPr/>
          <a:lstStyle>
            <a:lvl1pPr>
              <a:defRPr/>
            </a:lvl1pPr>
          </a:lstStyle>
          <a:p>
            <a:fld id="{72D1EF4D-B445-4113-ACE0-A706B374C1CB}" type="slidenum">
              <a:rPr lang="en-US" altLang="en-US"/>
              <a:pPr/>
              <a:t>‹#›</a:t>
            </a:fld>
            <a:endParaRPr lang="en-US" altLang="en-US"/>
          </a:p>
        </p:txBody>
      </p:sp>
    </p:spTree>
    <p:extLst>
      <p:ext uri="{BB962C8B-B14F-4D97-AF65-F5344CB8AC3E}">
        <p14:creationId xmlns:p14="http://schemas.microsoft.com/office/powerpoint/2010/main" val="251547372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60B23DAD-61EF-4402-A5D1-AA672A1C4B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120962-BF94-4574-A77F-8744FA103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6DBAA6-AC91-41D7-A404-85DB830BA04B}"/>
              </a:ext>
            </a:extLst>
          </p:cNvPr>
          <p:cNvSpPr>
            <a:spLocks noGrp="1" noChangeArrowheads="1"/>
          </p:cNvSpPr>
          <p:nvPr>
            <p:ph type="sldNum" sz="quarter" idx="12"/>
          </p:nvPr>
        </p:nvSpPr>
        <p:spPr>
          <a:ln/>
        </p:spPr>
        <p:txBody>
          <a:bodyPr/>
          <a:lstStyle>
            <a:lvl1pPr>
              <a:defRPr/>
            </a:lvl1pPr>
          </a:lstStyle>
          <a:p>
            <a:fld id="{3342EFA0-E1D9-4313-9DD3-926496088DBD}" type="slidenum">
              <a:rPr lang="en-US" altLang="en-US"/>
              <a:pPr/>
              <a:t>‹#›</a:t>
            </a:fld>
            <a:endParaRPr lang="en-US" altLang="en-US"/>
          </a:p>
        </p:txBody>
      </p:sp>
    </p:spTree>
    <p:extLst>
      <p:ext uri="{BB962C8B-B14F-4D97-AF65-F5344CB8AC3E}">
        <p14:creationId xmlns:p14="http://schemas.microsoft.com/office/powerpoint/2010/main" val="259317244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pPr lvl="0"/>
            <a:endParaRPr lang="en-CA" noProof="0"/>
          </a:p>
        </p:txBody>
      </p:sp>
      <p:sp>
        <p:nvSpPr>
          <p:cNvPr id="4" name="Rectangle 4">
            <a:extLst>
              <a:ext uri="{FF2B5EF4-FFF2-40B4-BE49-F238E27FC236}">
                <a16:creationId xmlns:a16="http://schemas.microsoft.com/office/drawing/2014/main" id="{C5EF6DFC-EEEE-4E34-80E5-6C83C29C01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ED727D-1464-4A0B-AAFE-5AFC009708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F62E0F-949E-4341-9BA0-9A5EDA6594F3}"/>
              </a:ext>
            </a:extLst>
          </p:cNvPr>
          <p:cNvSpPr>
            <a:spLocks noGrp="1" noChangeArrowheads="1"/>
          </p:cNvSpPr>
          <p:nvPr>
            <p:ph type="sldNum" sz="quarter" idx="12"/>
          </p:nvPr>
        </p:nvSpPr>
        <p:spPr>
          <a:ln/>
        </p:spPr>
        <p:txBody>
          <a:bodyPr/>
          <a:lstStyle>
            <a:lvl1pPr>
              <a:defRPr/>
            </a:lvl1pPr>
          </a:lstStyle>
          <a:p>
            <a:fld id="{98E2BDF3-914A-4888-AB81-23F6667D72B7}" type="slidenum">
              <a:rPr lang="en-US" altLang="en-US"/>
              <a:pPr/>
              <a:t>‹#›</a:t>
            </a:fld>
            <a:endParaRPr lang="en-US" altLang="en-US"/>
          </a:p>
        </p:txBody>
      </p:sp>
    </p:spTree>
    <p:extLst>
      <p:ext uri="{BB962C8B-B14F-4D97-AF65-F5344CB8AC3E}">
        <p14:creationId xmlns:p14="http://schemas.microsoft.com/office/powerpoint/2010/main" val="22503279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3BCF4B4E-A473-41B3-8BAE-86E41453AD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1F9267-1A29-4FE9-8601-C9EDF5EDC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1180DC-CC5C-4F01-BB9B-01943AE6C00E}"/>
              </a:ext>
            </a:extLst>
          </p:cNvPr>
          <p:cNvSpPr>
            <a:spLocks noGrp="1" noChangeArrowheads="1"/>
          </p:cNvSpPr>
          <p:nvPr>
            <p:ph type="sldNum" sz="quarter" idx="12"/>
          </p:nvPr>
        </p:nvSpPr>
        <p:spPr>
          <a:ln/>
        </p:spPr>
        <p:txBody>
          <a:bodyPr/>
          <a:lstStyle>
            <a:lvl1pPr>
              <a:defRPr/>
            </a:lvl1pPr>
          </a:lstStyle>
          <a:p>
            <a:fld id="{2569520D-F549-4FF5-BB94-BCCA327840B7}" type="slidenum">
              <a:rPr lang="en-US" altLang="en-US"/>
              <a:pPr/>
              <a:t>‹#›</a:t>
            </a:fld>
            <a:endParaRPr lang="en-US" altLang="en-US"/>
          </a:p>
        </p:txBody>
      </p:sp>
    </p:spTree>
    <p:extLst>
      <p:ext uri="{BB962C8B-B14F-4D97-AF65-F5344CB8AC3E}">
        <p14:creationId xmlns:p14="http://schemas.microsoft.com/office/powerpoint/2010/main" val="334430870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EDB7946-EA5E-4792-B9FD-C090592C1A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56458A-0D89-4DFA-A4E6-963C42204E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B35528-28B5-4981-B355-78D873D64036}"/>
              </a:ext>
            </a:extLst>
          </p:cNvPr>
          <p:cNvSpPr>
            <a:spLocks noGrp="1" noChangeArrowheads="1"/>
          </p:cNvSpPr>
          <p:nvPr>
            <p:ph type="sldNum" sz="quarter" idx="12"/>
          </p:nvPr>
        </p:nvSpPr>
        <p:spPr>
          <a:ln/>
        </p:spPr>
        <p:txBody>
          <a:bodyPr/>
          <a:lstStyle>
            <a:lvl1pPr>
              <a:defRPr/>
            </a:lvl1pPr>
          </a:lstStyle>
          <a:p>
            <a:fld id="{E626A667-78E3-4D1D-B52C-6A3E0A7A4F7F}" type="slidenum">
              <a:rPr lang="en-US" altLang="en-US"/>
              <a:pPr/>
              <a:t>‹#›</a:t>
            </a:fld>
            <a:endParaRPr lang="en-US" altLang="en-US"/>
          </a:p>
        </p:txBody>
      </p:sp>
    </p:spTree>
    <p:extLst>
      <p:ext uri="{BB962C8B-B14F-4D97-AF65-F5344CB8AC3E}">
        <p14:creationId xmlns:p14="http://schemas.microsoft.com/office/powerpoint/2010/main" val="7212015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E0D8A720-94EF-4CE6-82D3-4AD14AAE5B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52A7CA-1FB1-4469-9E27-9ABAB25FD4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9D149C-64EF-4D7A-B480-43A879EEE30E}"/>
              </a:ext>
            </a:extLst>
          </p:cNvPr>
          <p:cNvSpPr>
            <a:spLocks noGrp="1" noChangeArrowheads="1"/>
          </p:cNvSpPr>
          <p:nvPr>
            <p:ph type="sldNum" sz="quarter" idx="12"/>
          </p:nvPr>
        </p:nvSpPr>
        <p:spPr>
          <a:ln/>
        </p:spPr>
        <p:txBody>
          <a:bodyPr/>
          <a:lstStyle>
            <a:lvl1pPr>
              <a:defRPr/>
            </a:lvl1pPr>
          </a:lstStyle>
          <a:p>
            <a:fld id="{D6674A8E-ED31-43C4-9BE3-137F84412095}" type="slidenum">
              <a:rPr lang="en-US" altLang="en-US"/>
              <a:pPr/>
              <a:t>‹#›</a:t>
            </a:fld>
            <a:endParaRPr lang="en-US" altLang="en-US"/>
          </a:p>
        </p:txBody>
      </p:sp>
    </p:spTree>
    <p:extLst>
      <p:ext uri="{BB962C8B-B14F-4D97-AF65-F5344CB8AC3E}">
        <p14:creationId xmlns:p14="http://schemas.microsoft.com/office/powerpoint/2010/main" val="214438990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AC843E8C-8EAD-4E3E-BDA3-F8A547908B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AAD32BA-879C-412F-AE79-309FFE2930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38A714A-DB83-40BD-A391-8E22D419F27C}"/>
              </a:ext>
            </a:extLst>
          </p:cNvPr>
          <p:cNvSpPr>
            <a:spLocks noGrp="1" noChangeArrowheads="1"/>
          </p:cNvSpPr>
          <p:nvPr>
            <p:ph type="sldNum" sz="quarter" idx="12"/>
          </p:nvPr>
        </p:nvSpPr>
        <p:spPr>
          <a:ln/>
        </p:spPr>
        <p:txBody>
          <a:bodyPr/>
          <a:lstStyle>
            <a:lvl1pPr>
              <a:defRPr/>
            </a:lvl1pPr>
          </a:lstStyle>
          <a:p>
            <a:fld id="{A7D587E3-1FB2-47AA-81C6-66214E513914}" type="slidenum">
              <a:rPr lang="en-US" altLang="en-US"/>
              <a:pPr/>
              <a:t>‹#›</a:t>
            </a:fld>
            <a:endParaRPr lang="en-US" altLang="en-US"/>
          </a:p>
        </p:txBody>
      </p:sp>
    </p:spTree>
    <p:extLst>
      <p:ext uri="{BB962C8B-B14F-4D97-AF65-F5344CB8AC3E}">
        <p14:creationId xmlns:p14="http://schemas.microsoft.com/office/powerpoint/2010/main" val="348985608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DAAD83C3-0E54-40D9-A7CB-C9E29B3E83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6BBE84-8479-43CA-9D6E-0C6AE68BC1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2735787-7FD3-4DC1-AB53-86EA9A8E0A07}"/>
              </a:ext>
            </a:extLst>
          </p:cNvPr>
          <p:cNvSpPr>
            <a:spLocks noGrp="1" noChangeArrowheads="1"/>
          </p:cNvSpPr>
          <p:nvPr>
            <p:ph type="sldNum" sz="quarter" idx="12"/>
          </p:nvPr>
        </p:nvSpPr>
        <p:spPr>
          <a:ln/>
        </p:spPr>
        <p:txBody>
          <a:bodyPr/>
          <a:lstStyle>
            <a:lvl1pPr>
              <a:defRPr/>
            </a:lvl1pPr>
          </a:lstStyle>
          <a:p>
            <a:fld id="{A5D216CC-E157-4095-BA85-F31BEB782436}" type="slidenum">
              <a:rPr lang="en-US" altLang="en-US"/>
              <a:pPr/>
              <a:t>‹#›</a:t>
            </a:fld>
            <a:endParaRPr lang="en-US" altLang="en-US"/>
          </a:p>
        </p:txBody>
      </p:sp>
    </p:spTree>
    <p:extLst>
      <p:ext uri="{BB962C8B-B14F-4D97-AF65-F5344CB8AC3E}">
        <p14:creationId xmlns:p14="http://schemas.microsoft.com/office/powerpoint/2010/main" val="22979950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A7CF720-D7C2-4333-A74F-AF59459267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F6F0093-A0EE-4ACD-9C64-D860A38102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22CFD88-8C0F-4268-9308-28E22B8E57AE}"/>
              </a:ext>
            </a:extLst>
          </p:cNvPr>
          <p:cNvSpPr>
            <a:spLocks noGrp="1" noChangeArrowheads="1"/>
          </p:cNvSpPr>
          <p:nvPr>
            <p:ph type="sldNum" sz="quarter" idx="12"/>
          </p:nvPr>
        </p:nvSpPr>
        <p:spPr>
          <a:ln/>
        </p:spPr>
        <p:txBody>
          <a:bodyPr/>
          <a:lstStyle>
            <a:lvl1pPr>
              <a:defRPr/>
            </a:lvl1pPr>
          </a:lstStyle>
          <a:p>
            <a:fld id="{555F7E82-5367-4AC4-9D10-B6E197893B48}" type="slidenum">
              <a:rPr lang="en-US" altLang="en-US"/>
              <a:pPr/>
              <a:t>‹#›</a:t>
            </a:fld>
            <a:endParaRPr lang="en-US" altLang="en-US"/>
          </a:p>
        </p:txBody>
      </p:sp>
    </p:spTree>
    <p:extLst>
      <p:ext uri="{BB962C8B-B14F-4D97-AF65-F5344CB8AC3E}">
        <p14:creationId xmlns:p14="http://schemas.microsoft.com/office/powerpoint/2010/main" val="313466536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F63ACC-A18D-406F-BA2C-5991DBC360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9043C4-F1B4-4FF8-8B50-6703AA2063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025D6B-F56E-4E85-9BF7-7B68EA67270B}"/>
              </a:ext>
            </a:extLst>
          </p:cNvPr>
          <p:cNvSpPr>
            <a:spLocks noGrp="1" noChangeArrowheads="1"/>
          </p:cNvSpPr>
          <p:nvPr>
            <p:ph type="sldNum" sz="quarter" idx="12"/>
          </p:nvPr>
        </p:nvSpPr>
        <p:spPr>
          <a:ln/>
        </p:spPr>
        <p:txBody>
          <a:bodyPr/>
          <a:lstStyle>
            <a:lvl1pPr>
              <a:defRPr/>
            </a:lvl1pPr>
          </a:lstStyle>
          <a:p>
            <a:fld id="{BFBFF94C-62D9-41AB-9FC6-C249C8E7F267}" type="slidenum">
              <a:rPr lang="en-US" altLang="en-US"/>
              <a:pPr/>
              <a:t>‹#›</a:t>
            </a:fld>
            <a:endParaRPr lang="en-US" altLang="en-US"/>
          </a:p>
        </p:txBody>
      </p:sp>
    </p:spTree>
    <p:extLst>
      <p:ext uri="{BB962C8B-B14F-4D97-AF65-F5344CB8AC3E}">
        <p14:creationId xmlns:p14="http://schemas.microsoft.com/office/powerpoint/2010/main" val="30935012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2B5AC97-6630-4BCB-9BF8-E84E77FB02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3A6DC9-582D-412F-9D4A-BDC47436E6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40B1B2-107C-4960-B285-D7873D01B9BA}"/>
              </a:ext>
            </a:extLst>
          </p:cNvPr>
          <p:cNvSpPr>
            <a:spLocks noGrp="1" noChangeArrowheads="1"/>
          </p:cNvSpPr>
          <p:nvPr>
            <p:ph type="sldNum" sz="quarter" idx="12"/>
          </p:nvPr>
        </p:nvSpPr>
        <p:spPr>
          <a:ln/>
        </p:spPr>
        <p:txBody>
          <a:bodyPr/>
          <a:lstStyle>
            <a:lvl1pPr>
              <a:defRPr/>
            </a:lvl1pPr>
          </a:lstStyle>
          <a:p>
            <a:fld id="{89AB5CE6-50AB-4E2F-A468-41C7ADAA49B6}" type="slidenum">
              <a:rPr lang="en-US" altLang="en-US"/>
              <a:pPr/>
              <a:t>‹#›</a:t>
            </a:fld>
            <a:endParaRPr lang="en-US" altLang="en-US"/>
          </a:p>
        </p:txBody>
      </p:sp>
    </p:spTree>
    <p:extLst>
      <p:ext uri="{BB962C8B-B14F-4D97-AF65-F5344CB8AC3E}">
        <p14:creationId xmlns:p14="http://schemas.microsoft.com/office/powerpoint/2010/main" val="2392084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7E5FF3-A01E-45D5-BA11-772307B2A52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113052F-7C50-4578-A2F1-ECD4D649E4D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AB5889B-FC34-4FF5-8F4F-4E530FC51F3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0A758B22-29F2-482A-BF27-FB3E29AF18B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7E982D1F-8A7B-4AD5-99E4-34E7797981F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79DC719-1DE8-4DAC-AAB2-DE7EA152AE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myxxgirl.com/sexlist/traffic-sign-clip-art-and-road-graphics-by-eduart-clip-art-and-graphics.htm"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malditanglibrarian.com/2022/06/8-studying-hacks-for-board-exam.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B16AF040-620A-456D-B929-63206622030C}"/>
              </a:ext>
            </a:extLst>
          </p:cNvPr>
          <p:cNvSpPr>
            <a:spLocks noGrp="1" noChangeArrowheads="1"/>
          </p:cNvSpPr>
          <p:nvPr>
            <p:ph type="ctrTitle"/>
          </p:nvPr>
        </p:nvSpPr>
        <p:spPr>
          <a:xfrm>
            <a:off x="1333500" y="2476500"/>
            <a:ext cx="6477000" cy="1905000"/>
          </a:xfrm>
        </p:spPr>
        <p:txBody>
          <a:bodyPr/>
          <a:lstStyle/>
          <a:p>
            <a:pPr eaLnBrk="1" hangingPunct="1">
              <a:defRPr/>
            </a:pPr>
            <a:r>
              <a:rPr lang="en-US" altLang="en-US" sz="4000" dirty="0">
                <a:solidFill>
                  <a:srgbClr val="00548B"/>
                </a:solidFill>
                <a:latin typeface="+mn-lt"/>
              </a:rPr>
              <a:t>Council Orientation</a:t>
            </a:r>
            <a:br>
              <a:rPr lang="en-US" altLang="en-US" sz="2000" b="1" dirty="0">
                <a:solidFill>
                  <a:srgbClr val="00788B"/>
                </a:solidFill>
                <a:latin typeface="Myriad Pro Light" pitchFamily="34" charset="0"/>
              </a:rPr>
            </a:br>
            <a:br>
              <a:rPr lang="en-US" altLang="en-US" sz="2000" b="1" dirty="0">
                <a:solidFill>
                  <a:srgbClr val="00788B"/>
                </a:solidFill>
                <a:latin typeface="Myriad Pro Light" pitchFamily="34" charset="0"/>
              </a:rPr>
            </a:br>
            <a:r>
              <a:rPr lang="en-US" altLang="en-US" sz="2800" dirty="0">
                <a:solidFill>
                  <a:schemeClr val="tx1"/>
                </a:solidFill>
                <a:latin typeface="+mn-lt"/>
              </a:rPr>
              <a:t>Module 1: Legislation</a:t>
            </a:r>
          </a:p>
        </p:txBody>
      </p:sp>
      <p:pic>
        <p:nvPicPr>
          <p:cNvPr id="2054" name="Picture 7">
            <a:extLst>
              <a:ext uri="{FF2B5EF4-FFF2-40B4-BE49-F238E27FC236}">
                <a16:creationId xmlns:a16="http://schemas.microsoft.com/office/drawing/2014/main" id="{AA7A339C-FEEF-48D1-BA45-64D0FA40B32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2752725"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95300" y="914400"/>
            <a:ext cx="8153400" cy="838200"/>
          </a:xfrm>
        </p:spPr>
        <p:txBody>
          <a:bodyPr/>
          <a:lstStyle/>
          <a:p>
            <a:pPr eaLnBrk="1" hangingPunct="1">
              <a:defRPr/>
            </a:pPr>
            <a:r>
              <a:rPr lang="en-US" altLang="en-US" sz="3600" dirty="0">
                <a:solidFill>
                  <a:srgbClr val="00548B"/>
                </a:solidFill>
                <a:latin typeface="+mn-lt"/>
              </a:rPr>
              <a:t>Psychotherapy Act, 2007, </a:t>
            </a:r>
            <a:r>
              <a:rPr lang="en-US" altLang="en-US" sz="3600" i="1" dirty="0">
                <a:solidFill>
                  <a:srgbClr val="00548B"/>
                </a:solidFill>
                <a:latin typeface="+mn-lt"/>
              </a:rPr>
              <a:t>cont’d</a:t>
            </a:r>
          </a:p>
        </p:txBody>
      </p:sp>
      <p:sp>
        <p:nvSpPr>
          <p:cNvPr id="4" name="TextBox 3">
            <a:extLst>
              <a:ext uri="{FF2B5EF4-FFF2-40B4-BE49-F238E27FC236}">
                <a16:creationId xmlns:a16="http://schemas.microsoft.com/office/drawing/2014/main" id="{69B75BE8-85AF-476B-8657-FEDA4A945B84}"/>
              </a:ext>
            </a:extLst>
          </p:cNvPr>
          <p:cNvSpPr txBox="1"/>
          <p:nvPr/>
        </p:nvSpPr>
        <p:spPr>
          <a:xfrm>
            <a:off x="944563" y="2819400"/>
            <a:ext cx="7239000" cy="2554545"/>
          </a:xfrm>
          <a:prstGeom prst="rect">
            <a:avLst/>
          </a:prstGeom>
          <a:noFill/>
        </p:spPr>
        <p:txBody>
          <a:bodyPr wrap="square" rtlCol="0">
            <a:spAutoFit/>
          </a:bodyPr>
          <a:lstStyle/>
          <a:p>
            <a:pPr defTabSz="955639">
              <a:defRPr/>
            </a:pPr>
            <a:r>
              <a:rPr lang="en-US" sz="2000" dirty="0">
                <a:latin typeface="+mn-lt"/>
              </a:rPr>
              <a:t>On December 30, 2017, the government of Ontario proclaimed into force the </a:t>
            </a:r>
            <a:r>
              <a:rPr lang="en-US" sz="2000" b="1" dirty="0">
                <a:latin typeface="+mn-lt"/>
              </a:rPr>
              <a:t>controlled act of psychotherapy</a:t>
            </a:r>
            <a:r>
              <a:rPr lang="en-US" sz="2000" dirty="0">
                <a:latin typeface="+mn-lt"/>
              </a:rPr>
              <a:t>. </a:t>
            </a:r>
          </a:p>
          <a:p>
            <a:pPr defTabSz="955639">
              <a:defRPr/>
            </a:pPr>
            <a:endParaRPr lang="en-US" sz="2000" dirty="0">
              <a:latin typeface="+mn-lt"/>
            </a:endParaRPr>
          </a:p>
          <a:p>
            <a:pPr defTabSz="955639">
              <a:defRPr/>
            </a:pPr>
            <a:r>
              <a:rPr lang="en-US" sz="2000" dirty="0">
                <a:latin typeface="+mn-lt"/>
              </a:rPr>
              <a:t>Controlled acts are particularly high-risk acts that can cause harm if performed by unqualified persons. Other controlled acts include communicating a diagnosis, prescribing drugs, managing </a:t>
            </a:r>
            <a:r>
              <a:rPr lang="en-US" sz="2000" dirty="0" err="1">
                <a:latin typeface="+mn-lt"/>
              </a:rPr>
              <a:t>labour</a:t>
            </a:r>
            <a:r>
              <a:rPr lang="en-US" sz="2000" dirty="0">
                <a:latin typeface="+mn-lt"/>
              </a:rPr>
              <a:t>. RPs only have access to the controlled act of psychotherapy.</a:t>
            </a:r>
          </a:p>
        </p:txBody>
      </p:sp>
    </p:spTree>
    <p:extLst>
      <p:ext uri="{BB962C8B-B14F-4D97-AF65-F5344CB8AC3E}">
        <p14:creationId xmlns:p14="http://schemas.microsoft.com/office/powerpoint/2010/main" val="15336051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Psychotherapy Act Regulations</a:t>
            </a:r>
          </a:p>
        </p:txBody>
      </p:sp>
      <p:graphicFrame>
        <p:nvGraphicFramePr>
          <p:cNvPr id="6" name="Diagram 5" descr="a flow chart highlighting three categories of regulation: restrictive regulation (registration or entry to practice regulation); reactive regulation (professional misconduct); and proactive (quality assurance).">
            <a:extLst>
              <a:ext uri="{FF2B5EF4-FFF2-40B4-BE49-F238E27FC236}">
                <a16:creationId xmlns:a16="http://schemas.microsoft.com/office/drawing/2014/main" id="{5EDD6D04-6190-4827-A80F-5500197F824D}"/>
              </a:ext>
            </a:extLst>
          </p:cNvPr>
          <p:cNvGraphicFramePr/>
          <p:nvPr>
            <p:extLst>
              <p:ext uri="{D42A27DB-BD31-4B8C-83A1-F6EECF244321}">
                <p14:modId xmlns:p14="http://schemas.microsoft.com/office/powerpoint/2010/main" val="381427181"/>
              </p:ext>
            </p:extLst>
          </p:nvPr>
        </p:nvGraphicFramePr>
        <p:xfrm>
          <a:off x="1524000" y="1447800"/>
          <a:ext cx="6096000" cy="37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43909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Professional Misconduct Regulation</a:t>
            </a:r>
          </a:p>
        </p:txBody>
      </p:sp>
      <p:sp>
        <p:nvSpPr>
          <p:cNvPr id="4" name="TextBox 3">
            <a:extLst>
              <a:ext uri="{FF2B5EF4-FFF2-40B4-BE49-F238E27FC236}">
                <a16:creationId xmlns:a16="http://schemas.microsoft.com/office/drawing/2014/main" id="{69B75BE8-85AF-476B-8657-FEDA4A945B84}"/>
              </a:ext>
            </a:extLst>
          </p:cNvPr>
          <p:cNvSpPr txBox="1"/>
          <p:nvPr/>
        </p:nvSpPr>
        <p:spPr>
          <a:xfrm>
            <a:off x="1295400" y="2057400"/>
            <a:ext cx="6553200" cy="3354765"/>
          </a:xfrm>
          <a:prstGeom prst="rect">
            <a:avLst/>
          </a:prstGeom>
          <a:noFill/>
        </p:spPr>
        <p:txBody>
          <a:bodyPr wrap="square" rtlCol="0">
            <a:spAutoFit/>
          </a:bodyPr>
          <a:lstStyle/>
          <a:p>
            <a:r>
              <a:rPr lang="en-US" sz="2400" dirty="0">
                <a:latin typeface="+mn-lt"/>
              </a:rPr>
              <a:t>The Professional Misconduct Regulation provides a list of acts that are considered professional misconduct for the purposes of clause 51 (1) (c) of the Health Professions Procedural Code (schedule 2 of the RHPA).</a:t>
            </a:r>
          </a:p>
          <a:p>
            <a:endParaRPr lang="en-US" sz="2400" dirty="0">
              <a:latin typeface="+mn-lt"/>
            </a:endParaRPr>
          </a:p>
          <a:p>
            <a:r>
              <a:rPr lang="en-US" sz="2400" dirty="0">
                <a:latin typeface="+mn-lt"/>
              </a:rPr>
              <a:t>There are 55 acts of professional misconduct noted in the regulation.</a:t>
            </a:r>
          </a:p>
          <a:p>
            <a:endParaRPr lang="en-US" sz="2000" dirty="0">
              <a:latin typeface="+mn-lt"/>
            </a:endParaRPr>
          </a:p>
        </p:txBody>
      </p:sp>
    </p:spTree>
    <p:extLst>
      <p:ext uri="{BB962C8B-B14F-4D97-AF65-F5344CB8AC3E}">
        <p14:creationId xmlns:p14="http://schemas.microsoft.com/office/powerpoint/2010/main" val="348635456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507839" y="609600"/>
            <a:ext cx="8153400" cy="838200"/>
          </a:xfrm>
        </p:spPr>
        <p:txBody>
          <a:bodyPr/>
          <a:lstStyle/>
          <a:p>
            <a:pPr eaLnBrk="1" hangingPunct="1">
              <a:defRPr/>
            </a:pPr>
            <a:r>
              <a:rPr lang="en-US" altLang="en-US" sz="3600" dirty="0">
                <a:solidFill>
                  <a:srgbClr val="00548B"/>
                </a:solidFill>
                <a:latin typeface="+mn-lt"/>
              </a:rPr>
              <a:t>Quality Assurance Regulation</a:t>
            </a:r>
          </a:p>
        </p:txBody>
      </p:sp>
      <p:sp>
        <p:nvSpPr>
          <p:cNvPr id="4" name="TextBox 3">
            <a:extLst>
              <a:ext uri="{FF2B5EF4-FFF2-40B4-BE49-F238E27FC236}">
                <a16:creationId xmlns:a16="http://schemas.microsoft.com/office/drawing/2014/main" id="{69B75BE8-85AF-476B-8657-FEDA4A945B84}"/>
              </a:ext>
            </a:extLst>
          </p:cNvPr>
          <p:cNvSpPr txBox="1"/>
          <p:nvPr/>
        </p:nvSpPr>
        <p:spPr>
          <a:xfrm>
            <a:off x="507839" y="2057400"/>
            <a:ext cx="8267700" cy="44627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All registrants of the profession are required to participate in the Quality Assurance Program.</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The Quality Assurance Regulation defines the goals and components of the program.</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Part of the College’s mandate is to assure the quality of the practice of the profession and to promote continuing evaluation, competence and improvement among the registrants.</a:t>
            </a:r>
          </a:p>
          <a:p>
            <a:endParaRPr lang="en-US" sz="2400" dirty="0">
              <a:latin typeface="+mn-lt"/>
            </a:endParaRP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144354236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Quality Assurance Regulation, </a:t>
            </a:r>
            <a:r>
              <a:rPr lang="en-US" altLang="en-US" sz="3600" i="1" dirty="0">
                <a:solidFill>
                  <a:srgbClr val="00548B"/>
                </a:solidFill>
                <a:latin typeface="+mn-lt"/>
              </a:rPr>
              <a:t>cont’d</a:t>
            </a:r>
          </a:p>
        </p:txBody>
      </p:sp>
      <p:sp>
        <p:nvSpPr>
          <p:cNvPr id="4" name="TextBox 3">
            <a:extLst>
              <a:ext uri="{FF2B5EF4-FFF2-40B4-BE49-F238E27FC236}">
                <a16:creationId xmlns:a16="http://schemas.microsoft.com/office/drawing/2014/main" id="{69B75BE8-85AF-476B-8657-FEDA4A945B84}"/>
              </a:ext>
            </a:extLst>
          </p:cNvPr>
          <p:cNvSpPr txBox="1"/>
          <p:nvPr/>
        </p:nvSpPr>
        <p:spPr>
          <a:xfrm>
            <a:off x="639763" y="2438400"/>
            <a:ext cx="7848600" cy="2616101"/>
          </a:xfrm>
          <a:prstGeom prst="rect">
            <a:avLst/>
          </a:prstGeom>
          <a:noFill/>
        </p:spPr>
        <p:txBody>
          <a:bodyPr wrap="square" rtlCol="0">
            <a:spAutoFit/>
          </a:bodyPr>
          <a:lstStyle/>
          <a:p>
            <a:r>
              <a:rPr lang="en-US" sz="2400" dirty="0">
                <a:latin typeface="+mn-lt"/>
              </a:rPr>
              <a:t>As such, the Quality Assurance program focuses on:</a:t>
            </a:r>
          </a:p>
          <a:p>
            <a:endParaRPr lang="en-US" sz="2400" dirty="0">
              <a:latin typeface="+mn-lt"/>
            </a:endParaRPr>
          </a:p>
          <a:p>
            <a:pPr marL="342900" indent="-342900">
              <a:buFont typeface="Arial" panose="020B0604020202020204" pitchFamily="34" charset="0"/>
              <a:buChar char="•"/>
            </a:pPr>
            <a:r>
              <a:rPr lang="en-US" sz="2400" dirty="0">
                <a:latin typeface="+mn-lt"/>
              </a:rPr>
              <a:t>Excellence instead of minimum standards</a:t>
            </a:r>
          </a:p>
          <a:p>
            <a:pPr marL="342900" indent="-342900">
              <a:buFont typeface="Arial" panose="020B0604020202020204" pitchFamily="34" charset="0"/>
              <a:buChar char="•"/>
            </a:pPr>
            <a:r>
              <a:rPr lang="en-US" sz="2400" dirty="0">
                <a:latin typeface="+mn-lt"/>
              </a:rPr>
              <a:t>Systemic change, emerging trends in the profession</a:t>
            </a:r>
          </a:p>
          <a:p>
            <a:pPr marL="342900" indent="-342900">
              <a:buFont typeface="Arial" panose="020B0604020202020204" pitchFamily="34" charset="0"/>
              <a:buChar char="•"/>
            </a:pPr>
            <a:r>
              <a:rPr lang="en-US" sz="2400" dirty="0">
                <a:latin typeface="+mn-lt"/>
              </a:rPr>
              <a:t>Being supportive rather than punitive</a:t>
            </a:r>
          </a:p>
          <a:p>
            <a:pPr marL="342900" indent="-342900">
              <a:buFont typeface="Arial" panose="020B0604020202020204" pitchFamily="34" charset="0"/>
              <a:buChar char="•"/>
            </a:pPr>
            <a:r>
              <a:rPr lang="en-US" sz="2400" dirty="0">
                <a:latin typeface="+mn-lt"/>
              </a:rPr>
              <a:t>Remediating issues to improve quality of practice</a:t>
            </a:r>
          </a:p>
          <a:p>
            <a:endParaRPr lang="en-US" sz="2000" dirty="0">
              <a:latin typeface="+mn-lt"/>
            </a:endParaRPr>
          </a:p>
        </p:txBody>
      </p:sp>
    </p:spTree>
    <p:extLst>
      <p:ext uri="{BB962C8B-B14F-4D97-AF65-F5344CB8AC3E}">
        <p14:creationId xmlns:p14="http://schemas.microsoft.com/office/powerpoint/2010/main" val="361757194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Quality Assurance Program</a:t>
            </a:r>
          </a:p>
        </p:txBody>
      </p:sp>
      <p:sp>
        <p:nvSpPr>
          <p:cNvPr id="4" name="TextBox 3">
            <a:extLst>
              <a:ext uri="{FF2B5EF4-FFF2-40B4-BE49-F238E27FC236}">
                <a16:creationId xmlns:a16="http://schemas.microsoft.com/office/drawing/2014/main" id="{69B75BE8-85AF-476B-8657-FEDA4A945B84}"/>
              </a:ext>
            </a:extLst>
          </p:cNvPr>
          <p:cNvSpPr txBox="1"/>
          <p:nvPr/>
        </p:nvSpPr>
        <p:spPr>
          <a:xfrm>
            <a:off x="609600" y="1879861"/>
            <a:ext cx="7848600" cy="3785652"/>
          </a:xfrm>
          <a:prstGeom prst="rect">
            <a:avLst/>
          </a:prstGeom>
          <a:noFill/>
        </p:spPr>
        <p:txBody>
          <a:bodyPr wrap="square" rtlCol="0">
            <a:spAutoFit/>
          </a:bodyPr>
          <a:lstStyle/>
          <a:p>
            <a:r>
              <a:rPr lang="en-US" sz="2400" dirty="0">
                <a:latin typeface="+mn-lt"/>
              </a:rPr>
              <a:t>There are three components in CRPO’s Quality Assurance program:</a:t>
            </a:r>
          </a:p>
          <a:p>
            <a:endParaRPr lang="en-US" sz="2400" dirty="0">
              <a:latin typeface="+mn-lt"/>
            </a:endParaRPr>
          </a:p>
          <a:p>
            <a:pPr marL="342900" indent="-342900">
              <a:buFont typeface="Arial" panose="020B0604020202020204" pitchFamily="34" charset="0"/>
              <a:buChar char="•"/>
            </a:pPr>
            <a:r>
              <a:rPr lang="en-US" sz="2400" dirty="0">
                <a:latin typeface="+mn-lt"/>
              </a:rPr>
              <a:t>Professional Development</a:t>
            </a:r>
          </a:p>
          <a:p>
            <a:pPr marL="342900" indent="-342900">
              <a:buFont typeface="Arial" panose="020B0604020202020204" pitchFamily="34" charset="0"/>
              <a:buChar char="•"/>
            </a:pPr>
            <a:r>
              <a:rPr lang="en-US" sz="2400" dirty="0">
                <a:latin typeface="+mn-lt"/>
              </a:rPr>
              <a:t>Peer &amp; Practice Review (review of registrants’ practices by a trained peer assessor)</a:t>
            </a:r>
          </a:p>
          <a:p>
            <a:pPr marL="342900" indent="-342900">
              <a:buFont typeface="Arial" panose="020B0604020202020204" pitchFamily="34" charset="0"/>
              <a:buChar char="•"/>
            </a:pPr>
            <a:r>
              <a:rPr lang="en-US" sz="2400" dirty="0">
                <a:latin typeface="+mn-lt"/>
              </a:rPr>
              <a:t>Professional Improvement (participation in a remediation program, as deemed necessary by the QA Committee)</a:t>
            </a:r>
          </a:p>
          <a:p>
            <a:endParaRPr lang="en-US" sz="2400" dirty="0">
              <a:latin typeface="+mn-lt"/>
            </a:endParaRPr>
          </a:p>
        </p:txBody>
      </p:sp>
    </p:spTree>
    <p:extLst>
      <p:ext uri="{BB962C8B-B14F-4D97-AF65-F5344CB8AC3E}">
        <p14:creationId xmlns:p14="http://schemas.microsoft.com/office/powerpoint/2010/main" val="108611470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Registration Regulation</a:t>
            </a:r>
          </a:p>
        </p:txBody>
      </p:sp>
      <p:sp>
        <p:nvSpPr>
          <p:cNvPr id="4" name="TextBox 3">
            <a:extLst>
              <a:ext uri="{FF2B5EF4-FFF2-40B4-BE49-F238E27FC236}">
                <a16:creationId xmlns:a16="http://schemas.microsoft.com/office/drawing/2014/main" id="{69B75BE8-85AF-476B-8657-FEDA4A945B84}"/>
              </a:ext>
            </a:extLst>
          </p:cNvPr>
          <p:cNvSpPr txBox="1"/>
          <p:nvPr/>
        </p:nvSpPr>
        <p:spPr>
          <a:xfrm>
            <a:off x="1287463" y="1676400"/>
            <a:ext cx="6553200" cy="3046988"/>
          </a:xfrm>
          <a:prstGeom prst="rect">
            <a:avLst/>
          </a:prstGeom>
          <a:noFill/>
        </p:spPr>
        <p:txBody>
          <a:bodyPr wrap="square" rtlCol="0">
            <a:spAutoFit/>
          </a:bodyPr>
          <a:lstStyle/>
          <a:p>
            <a:r>
              <a:rPr lang="en-US" sz="2400" dirty="0">
                <a:latin typeface="+mn-lt"/>
              </a:rPr>
              <a:t>The Registration Regulation defines the requirements that an applicant must meet to be issued a certificate of registration with the CRPO.</a:t>
            </a:r>
          </a:p>
          <a:p>
            <a:endParaRPr lang="en-US" sz="2400" dirty="0">
              <a:latin typeface="+mn-lt"/>
            </a:endParaRPr>
          </a:p>
          <a:p>
            <a:r>
              <a:rPr lang="en-US" sz="2400" dirty="0">
                <a:latin typeface="+mn-lt"/>
              </a:rPr>
              <a:t>The regulation also defines criteria for suspensions, revocations and reinstatement of CRPO registration.</a:t>
            </a:r>
          </a:p>
        </p:txBody>
      </p:sp>
    </p:spTree>
    <p:extLst>
      <p:ext uri="{BB962C8B-B14F-4D97-AF65-F5344CB8AC3E}">
        <p14:creationId xmlns:p14="http://schemas.microsoft.com/office/powerpoint/2010/main" val="248493956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Registration Regulation, </a:t>
            </a:r>
            <a:r>
              <a:rPr lang="en-US" altLang="en-US" sz="3600" i="1" dirty="0">
                <a:solidFill>
                  <a:srgbClr val="00548B"/>
                </a:solidFill>
                <a:latin typeface="+mn-lt"/>
              </a:rPr>
              <a:t>cont’d</a:t>
            </a:r>
          </a:p>
        </p:txBody>
      </p:sp>
      <p:sp>
        <p:nvSpPr>
          <p:cNvPr id="4" name="TextBox 3">
            <a:extLst>
              <a:ext uri="{FF2B5EF4-FFF2-40B4-BE49-F238E27FC236}">
                <a16:creationId xmlns:a16="http://schemas.microsoft.com/office/drawing/2014/main" id="{69B75BE8-85AF-476B-8657-FEDA4A945B84}"/>
              </a:ext>
            </a:extLst>
          </p:cNvPr>
          <p:cNvSpPr txBox="1"/>
          <p:nvPr/>
        </p:nvSpPr>
        <p:spPr>
          <a:xfrm>
            <a:off x="1295400" y="1905506"/>
            <a:ext cx="6553200" cy="3046988"/>
          </a:xfrm>
          <a:prstGeom prst="rect">
            <a:avLst/>
          </a:prstGeom>
          <a:noFill/>
        </p:spPr>
        <p:txBody>
          <a:bodyPr wrap="square" rtlCol="0">
            <a:spAutoFit/>
          </a:bodyPr>
          <a:lstStyle/>
          <a:p>
            <a:r>
              <a:rPr lang="en-US" sz="2400" dirty="0">
                <a:latin typeface="+mn-lt"/>
              </a:rPr>
              <a:t>The Registration Regulation provided a grandparenting route that would allow experienced practitioners already working prior to the existence of the CRPO to have their experience recognized.</a:t>
            </a:r>
          </a:p>
          <a:p>
            <a:endParaRPr lang="en-US" sz="2400" dirty="0">
              <a:latin typeface="+mn-lt"/>
            </a:endParaRPr>
          </a:p>
          <a:p>
            <a:r>
              <a:rPr lang="en-US" sz="2400" dirty="0">
                <a:latin typeface="+mn-lt"/>
              </a:rPr>
              <a:t>As of April 2017, all registrations are completed through the regular route process.</a:t>
            </a:r>
          </a:p>
        </p:txBody>
      </p:sp>
    </p:spTree>
    <p:extLst>
      <p:ext uri="{BB962C8B-B14F-4D97-AF65-F5344CB8AC3E}">
        <p14:creationId xmlns:p14="http://schemas.microsoft.com/office/powerpoint/2010/main" val="263349699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Regulation-making process</a:t>
            </a:r>
          </a:p>
        </p:txBody>
      </p:sp>
      <p:sp>
        <p:nvSpPr>
          <p:cNvPr id="4" name="TextBox 3">
            <a:extLst>
              <a:ext uri="{FF2B5EF4-FFF2-40B4-BE49-F238E27FC236}">
                <a16:creationId xmlns:a16="http://schemas.microsoft.com/office/drawing/2014/main" id="{19FC45E2-4F4C-4C30-A5B2-66BC28BF25F3}"/>
              </a:ext>
            </a:extLst>
          </p:cNvPr>
          <p:cNvSpPr txBox="1"/>
          <p:nvPr/>
        </p:nvSpPr>
        <p:spPr>
          <a:xfrm>
            <a:off x="928534" y="1546436"/>
            <a:ext cx="7286932" cy="1015663"/>
          </a:xfrm>
          <a:prstGeom prst="rect">
            <a:avLst/>
          </a:prstGeom>
          <a:noFill/>
        </p:spPr>
        <p:txBody>
          <a:bodyPr wrap="square" rtlCol="0">
            <a:spAutoFit/>
          </a:bodyPr>
          <a:lstStyle/>
          <a:p>
            <a:r>
              <a:rPr lang="en-US" sz="2000" dirty="0">
                <a:latin typeface="+mn-lt"/>
              </a:rPr>
              <a:t>Regulation making is a lengthy process and can take months or years to be approved by Cabinet. Here’s a snapshot of the process.</a:t>
            </a:r>
            <a:endParaRPr lang="en-CA" sz="2000" dirty="0">
              <a:latin typeface="+mn-lt"/>
            </a:endParaRPr>
          </a:p>
        </p:txBody>
      </p:sp>
      <p:graphicFrame>
        <p:nvGraphicFramePr>
          <p:cNvPr id="2" name="Diagram 1" descr="The diagram shows a flow chart that walks us through the regulation making process as follows. Regulation making begins with the draft regulation being reviewed by CRPO Council. Council will approve the regulation for 60-day circulation among stakeholders for a public consultation. Council will then review the feedback from stakeholders at a subsequent meeting and can approve the regulation via recorded vote. Once approved by Council, the regulation draft is submitted to the Ministry of Health, where the draft undergoes review by MOH policy and legal team. Next, there is a legislative Counsel review, then cabinet approval and finally, publication in the Ontario Gazette.">
            <a:extLst>
              <a:ext uri="{FF2B5EF4-FFF2-40B4-BE49-F238E27FC236}">
                <a16:creationId xmlns:a16="http://schemas.microsoft.com/office/drawing/2014/main" id="{66C75FE1-6ECD-4D1D-A18C-8674F0F958CB}"/>
              </a:ext>
            </a:extLst>
          </p:cNvPr>
          <p:cNvGraphicFramePr/>
          <p:nvPr>
            <p:extLst>
              <p:ext uri="{D42A27DB-BD31-4B8C-83A1-F6EECF244321}">
                <p14:modId xmlns:p14="http://schemas.microsoft.com/office/powerpoint/2010/main" val="3951066326"/>
              </p:ext>
            </p:extLst>
          </p:nvPr>
        </p:nvGraphicFramePr>
        <p:xfrm>
          <a:off x="30605" y="1141433"/>
          <a:ext cx="9082790" cy="457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road with railings and mountains">
            <a:extLst>
              <a:ext uri="{FF2B5EF4-FFF2-40B4-BE49-F238E27FC236}">
                <a16:creationId xmlns:a16="http://schemas.microsoft.com/office/drawing/2014/main" id="{1135C926-1CC1-1942-99E3-0C4AADE9E631}"/>
              </a:ext>
            </a:extLst>
          </p:cNvPr>
          <p:cNvPicPr>
            <a:picLocks noChangeAspect="1"/>
          </p:cNvPicPr>
          <p:nvPr/>
        </p:nvPicPr>
        <p:blipFill>
          <a:blip r:embed="rId8">
            <a:alphaModFix amt="65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0" y="3962400"/>
            <a:ext cx="9144000" cy="2895600"/>
          </a:xfrm>
          <a:prstGeom prst="rect">
            <a:avLst/>
          </a:prstGeom>
        </p:spPr>
      </p:pic>
    </p:spTree>
    <p:extLst>
      <p:ext uri="{BB962C8B-B14F-4D97-AF65-F5344CB8AC3E}">
        <p14:creationId xmlns:p14="http://schemas.microsoft.com/office/powerpoint/2010/main" val="423489653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By-laws</a:t>
            </a:r>
          </a:p>
        </p:txBody>
      </p:sp>
      <p:sp>
        <p:nvSpPr>
          <p:cNvPr id="4" name="TextBox 3">
            <a:extLst>
              <a:ext uri="{FF2B5EF4-FFF2-40B4-BE49-F238E27FC236}">
                <a16:creationId xmlns:a16="http://schemas.microsoft.com/office/drawing/2014/main" id="{69B75BE8-85AF-476B-8657-FEDA4A945B84}"/>
              </a:ext>
            </a:extLst>
          </p:cNvPr>
          <p:cNvSpPr txBox="1"/>
          <p:nvPr/>
        </p:nvSpPr>
        <p:spPr>
          <a:xfrm>
            <a:off x="1295400" y="1985711"/>
            <a:ext cx="6553200" cy="1200329"/>
          </a:xfrm>
          <a:prstGeom prst="rect">
            <a:avLst/>
          </a:prstGeom>
          <a:noFill/>
        </p:spPr>
        <p:txBody>
          <a:bodyPr wrap="square" rtlCol="0">
            <a:spAutoFit/>
          </a:bodyPr>
          <a:lstStyle/>
          <a:p>
            <a:r>
              <a:rPr lang="en-US" sz="2400" dirty="0">
                <a:latin typeface="+mn-lt"/>
              </a:rPr>
              <a:t>Most by-laws deal with internal and administrative matters, e.g., elections, fees, committee composition, public register.</a:t>
            </a:r>
          </a:p>
        </p:txBody>
      </p:sp>
      <p:graphicFrame>
        <p:nvGraphicFramePr>
          <p:cNvPr id="2" name="Diagram 1" descr="The flow chart demonstrates the by-law making process. This begins with the proposed by-law change being reviewed by Council. When Council approves the proposed change, the changes are circulated to registrants and stakeholders for 60-day public consultation. The public consultation feedback is then shared with Council. Council may choose to approve the by-law change followed by updating the by-laws on the website and sharing the changes with the ministry of health.">
            <a:extLst>
              <a:ext uri="{FF2B5EF4-FFF2-40B4-BE49-F238E27FC236}">
                <a16:creationId xmlns:a16="http://schemas.microsoft.com/office/drawing/2014/main" id="{E8CDC23E-C8D0-4631-967D-9B02E0D0820F}"/>
              </a:ext>
            </a:extLst>
          </p:cNvPr>
          <p:cNvGraphicFramePr/>
          <p:nvPr>
            <p:extLst>
              <p:ext uri="{D42A27DB-BD31-4B8C-83A1-F6EECF244321}">
                <p14:modId xmlns:p14="http://schemas.microsoft.com/office/powerpoint/2010/main" val="3119908732"/>
              </p:ext>
            </p:extLst>
          </p:nvPr>
        </p:nvGraphicFramePr>
        <p:xfrm>
          <a:off x="867845" y="1536700"/>
          <a:ext cx="76200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6AFFA7E-D87F-477F-9718-B30431F9461C}"/>
              </a:ext>
            </a:extLst>
          </p:cNvPr>
          <p:cNvSpPr txBox="1"/>
          <p:nvPr/>
        </p:nvSpPr>
        <p:spPr>
          <a:xfrm>
            <a:off x="897490" y="4876800"/>
            <a:ext cx="7560710" cy="646331"/>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mn-lt"/>
              </a:rPr>
              <a:t>Not all by-laws require circulation to registrants and stakeholders</a:t>
            </a:r>
          </a:p>
          <a:p>
            <a:pPr marL="285750" indent="-285750">
              <a:buFont typeface="Arial" panose="020B0604020202020204" pitchFamily="34" charset="0"/>
              <a:buChar char="•"/>
            </a:pPr>
            <a:r>
              <a:rPr lang="en-CA" dirty="0">
                <a:latin typeface="+mn-lt"/>
              </a:rPr>
              <a:t>Ministry approval is not required</a:t>
            </a:r>
          </a:p>
        </p:txBody>
      </p:sp>
    </p:spTree>
    <p:extLst>
      <p:ext uri="{BB962C8B-B14F-4D97-AF65-F5344CB8AC3E}">
        <p14:creationId xmlns:p14="http://schemas.microsoft.com/office/powerpoint/2010/main" val="169594903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Legislation</a:t>
            </a:r>
          </a:p>
        </p:txBody>
      </p:sp>
      <p:graphicFrame>
        <p:nvGraphicFramePr>
          <p:cNvPr id="4" name="Diagram 3" descr="a triangle-style hierarchy graph that indicates the Regulated Health Professions Act at the top of the triangle. Next is the profession-specific acts, in our case, the Psychotherapy Act. Under the profession-specific acts there are the regulations and by-laws and at the bottom of the triangle, standards, policies and guidelines.">
            <a:extLst>
              <a:ext uri="{FF2B5EF4-FFF2-40B4-BE49-F238E27FC236}">
                <a16:creationId xmlns:a16="http://schemas.microsoft.com/office/drawing/2014/main" id="{BB9FB300-DF1D-498A-AC07-7FFD9F82ACD7}"/>
              </a:ext>
            </a:extLst>
          </p:cNvPr>
          <p:cNvGraphicFramePr/>
          <p:nvPr>
            <p:extLst>
              <p:ext uri="{D42A27DB-BD31-4B8C-83A1-F6EECF244321}">
                <p14:modId xmlns:p14="http://schemas.microsoft.com/office/powerpoint/2010/main" val="2801246870"/>
              </p:ext>
            </p:extLst>
          </p:nvPr>
        </p:nvGraphicFramePr>
        <p:xfrm>
          <a:off x="1905000" y="2237581"/>
          <a:ext cx="5334000" cy="353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972D518-D2E9-49B1-95AC-29A820C290FB}"/>
              </a:ext>
            </a:extLst>
          </p:cNvPr>
          <p:cNvSpPr txBox="1"/>
          <p:nvPr/>
        </p:nvSpPr>
        <p:spPr>
          <a:xfrm>
            <a:off x="5334000" y="2241286"/>
            <a:ext cx="3124200" cy="838200"/>
          </a:xfrm>
          <a:prstGeom prst="rect">
            <a:avLst/>
          </a:prstGeom>
          <a:noFill/>
        </p:spPr>
        <p:txBody>
          <a:bodyPr wrap="square" rtlCol="0">
            <a:spAutoFit/>
          </a:bodyPr>
          <a:lstStyle/>
          <a:p>
            <a:r>
              <a:rPr lang="en-CA" sz="1200" dirty="0">
                <a:solidFill>
                  <a:srgbClr val="FF0000"/>
                </a:solidFill>
                <a:latin typeface="+mn-lt"/>
              </a:rPr>
              <a:t>*common legislative framework for all regulated health professions in the province – prescribes the role &amp; activities of the College.</a:t>
            </a:r>
          </a:p>
        </p:txBody>
      </p:sp>
    </p:spTree>
    <p:extLst>
      <p:ext uri="{BB962C8B-B14F-4D97-AF65-F5344CB8AC3E}">
        <p14:creationId xmlns:p14="http://schemas.microsoft.com/office/powerpoint/2010/main" val="33613487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Standards, Policies &amp; Guidelines</a:t>
            </a:r>
          </a:p>
        </p:txBody>
      </p:sp>
      <p:sp>
        <p:nvSpPr>
          <p:cNvPr id="4" name="TextBox 3">
            <a:extLst>
              <a:ext uri="{FF2B5EF4-FFF2-40B4-BE49-F238E27FC236}">
                <a16:creationId xmlns:a16="http://schemas.microsoft.com/office/drawing/2014/main" id="{69B75BE8-85AF-476B-8657-FEDA4A945B84}"/>
              </a:ext>
            </a:extLst>
          </p:cNvPr>
          <p:cNvSpPr txBox="1"/>
          <p:nvPr/>
        </p:nvSpPr>
        <p:spPr>
          <a:xfrm>
            <a:off x="1295400" y="1985711"/>
            <a:ext cx="65532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Do not have the force of law.</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Do not require approval by provincial Cabinet.</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Cannot demand compliance, except to the extent that they are incorporated into a regulation.</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Purpose of standards, policies and guidelines is to provide direction.</a:t>
            </a:r>
          </a:p>
        </p:txBody>
      </p:sp>
    </p:spTree>
    <p:extLst>
      <p:ext uri="{BB962C8B-B14F-4D97-AF65-F5344CB8AC3E}">
        <p14:creationId xmlns:p14="http://schemas.microsoft.com/office/powerpoint/2010/main" val="2221419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Next Steps</a:t>
            </a:r>
          </a:p>
        </p:txBody>
      </p:sp>
      <p:sp>
        <p:nvSpPr>
          <p:cNvPr id="4" name="TextBox 3">
            <a:extLst>
              <a:ext uri="{FF2B5EF4-FFF2-40B4-BE49-F238E27FC236}">
                <a16:creationId xmlns:a16="http://schemas.microsoft.com/office/drawing/2014/main" id="{69B75BE8-85AF-476B-8657-FEDA4A945B84}"/>
              </a:ext>
            </a:extLst>
          </p:cNvPr>
          <p:cNvSpPr txBox="1"/>
          <p:nvPr/>
        </p:nvSpPr>
        <p:spPr>
          <a:xfrm>
            <a:off x="487363" y="1984426"/>
            <a:ext cx="4267200"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n-lt"/>
              </a:rPr>
              <a:t>Make note of any questions you have re: Module 1: Legislation</a:t>
            </a:r>
          </a:p>
          <a:p>
            <a:pPr marL="342900" indent="-342900">
              <a:buFont typeface="Arial" panose="020B0604020202020204" pitchFamily="34" charset="0"/>
              <a:buChar char="•"/>
            </a:pPr>
            <a:endParaRPr lang="en-US" sz="2200" dirty="0">
              <a:latin typeface="+mn-lt"/>
            </a:endParaRPr>
          </a:p>
          <a:p>
            <a:pPr marL="342900" indent="-342900">
              <a:buFont typeface="Arial" panose="020B0604020202020204" pitchFamily="34" charset="0"/>
              <a:buChar char="•"/>
            </a:pPr>
            <a:r>
              <a:rPr lang="en-US" sz="2200" dirty="0">
                <a:latin typeface="+mn-lt"/>
              </a:rPr>
              <a:t>Begin Module 2: Governance Roles</a:t>
            </a:r>
          </a:p>
        </p:txBody>
      </p:sp>
      <p:pic>
        <p:nvPicPr>
          <p:cNvPr id="3" name="Picture 2" descr="A keyboard and a cup of coffee on a desk&#10;">
            <a:extLst>
              <a:ext uri="{FF2B5EF4-FFF2-40B4-BE49-F238E27FC236}">
                <a16:creationId xmlns:a16="http://schemas.microsoft.com/office/drawing/2014/main" id="{497B7D82-E9D3-232E-CC3B-B9E24648CD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00600" y="4108084"/>
            <a:ext cx="3603925" cy="2387600"/>
          </a:xfrm>
          <a:prstGeom prst="rect">
            <a:avLst/>
          </a:prstGeom>
        </p:spPr>
      </p:pic>
    </p:spTree>
    <p:extLst>
      <p:ext uri="{BB962C8B-B14F-4D97-AF65-F5344CB8AC3E}">
        <p14:creationId xmlns:p14="http://schemas.microsoft.com/office/powerpoint/2010/main" val="58930632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Regulated Health Professions Act</a:t>
            </a:r>
          </a:p>
        </p:txBody>
      </p:sp>
      <p:sp>
        <p:nvSpPr>
          <p:cNvPr id="3" name="TextBox 2">
            <a:extLst>
              <a:ext uri="{FF2B5EF4-FFF2-40B4-BE49-F238E27FC236}">
                <a16:creationId xmlns:a16="http://schemas.microsoft.com/office/drawing/2014/main" id="{2FA8C419-D937-47AD-9CDF-A43E9B736BD5}"/>
              </a:ext>
            </a:extLst>
          </p:cNvPr>
          <p:cNvSpPr txBox="1"/>
          <p:nvPr/>
        </p:nvSpPr>
        <p:spPr>
          <a:xfrm>
            <a:off x="1447800" y="2323912"/>
            <a:ext cx="6629400" cy="3693319"/>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latin typeface="+mn-lt"/>
              </a:rPr>
              <a:t>The Regulated Health Professions Act sets out the governing framework for the regulated health professions in Ontario. </a:t>
            </a:r>
          </a:p>
          <a:p>
            <a:pPr marL="342900" indent="-342900">
              <a:buFont typeface="Arial" panose="020B0604020202020204" pitchFamily="34" charset="0"/>
              <a:buChar char="•"/>
            </a:pPr>
            <a:endParaRPr lang="en-US" altLang="en-US" sz="24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There are currently 26 regulatory health colleges that regulate 29 distinct professions – that’s over 300,000 health care professionals in Ontario.</a:t>
            </a:r>
          </a:p>
          <a:p>
            <a:endParaRPr lang="en-US" altLang="en-US" sz="2400" dirty="0">
              <a:latin typeface="+mn-lt"/>
            </a:endParaRPr>
          </a:p>
          <a:p>
            <a:endParaRPr lang="en-CA" dirty="0"/>
          </a:p>
        </p:txBody>
      </p:sp>
    </p:spTree>
    <p:extLst>
      <p:ext uri="{BB962C8B-B14F-4D97-AF65-F5344CB8AC3E}">
        <p14:creationId xmlns:p14="http://schemas.microsoft.com/office/powerpoint/2010/main" val="289007108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Regulated Health Professions Act: Themes</a:t>
            </a:r>
          </a:p>
        </p:txBody>
      </p:sp>
      <p:sp>
        <p:nvSpPr>
          <p:cNvPr id="3" name="TextBox 2">
            <a:extLst>
              <a:ext uri="{FF2B5EF4-FFF2-40B4-BE49-F238E27FC236}">
                <a16:creationId xmlns:a16="http://schemas.microsoft.com/office/drawing/2014/main" id="{2FA8C419-D937-47AD-9CDF-A43E9B736BD5}"/>
              </a:ext>
            </a:extLst>
          </p:cNvPr>
          <p:cNvSpPr txBox="1"/>
          <p:nvPr/>
        </p:nvSpPr>
        <p:spPr>
          <a:xfrm>
            <a:off x="1447800" y="1874837"/>
            <a:ext cx="6629400" cy="3693319"/>
          </a:xfrm>
          <a:prstGeom prst="rect">
            <a:avLst/>
          </a:prstGeom>
          <a:noFill/>
        </p:spPr>
        <p:txBody>
          <a:bodyPr wrap="square" rtlCol="0">
            <a:spAutoFit/>
          </a:bodyPr>
          <a:lstStyle/>
          <a:p>
            <a:pPr lvl="0"/>
            <a:r>
              <a:rPr lang="en-CA" sz="2400" dirty="0">
                <a:latin typeface="+mn-lt"/>
              </a:rPr>
              <a:t>Major </a:t>
            </a:r>
            <a:r>
              <a:rPr lang="en-CA" sz="2400" b="1" dirty="0">
                <a:latin typeface="+mn-lt"/>
              </a:rPr>
              <a:t>themes</a:t>
            </a:r>
            <a:r>
              <a:rPr lang="en-CA" sz="2400" dirty="0">
                <a:latin typeface="+mn-lt"/>
              </a:rPr>
              <a:t> in the Regulated Health Professions Act include:</a:t>
            </a:r>
          </a:p>
          <a:p>
            <a:pPr lvl="0"/>
            <a:endParaRPr lang="en-CA" sz="2400" dirty="0">
              <a:latin typeface="+mn-lt"/>
            </a:endParaRPr>
          </a:p>
          <a:p>
            <a:pPr marL="342900" lvl="0" indent="-342900">
              <a:buFont typeface="Arial" panose="020B0604020202020204" pitchFamily="34" charset="0"/>
              <a:buChar char="•"/>
            </a:pPr>
            <a:r>
              <a:rPr lang="en-CA" sz="2400" dirty="0">
                <a:latin typeface="+mn-lt"/>
              </a:rPr>
              <a:t>Accountable to public interest</a:t>
            </a:r>
          </a:p>
          <a:p>
            <a:pPr marL="342900" lvl="0" indent="-342900">
              <a:buFont typeface="Arial" panose="020B0604020202020204" pitchFamily="34" charset="0"/>
              <a:buChar char="•"/>
            </a:pPr>
            <a:r>
              <a:rPr lang="en-CA" sz="2400" dirty="0">
                <a:latin typeface="+mn-lt"/>
              </a:rPr>
              <a:t>Public access </a:t>
            </a:r>
          </a:p>
          <a:p>
            <a:pPr marL="342900" lvl="0" indent="-342900">
              <a:buFont typeface="Arial" panose="020B0604020202020204" pitchFamily="34" charset="0"/>
              <a:buChar char="•"/>
            </a:pPr>
            <a:r>
              <a:rPr lang="en-CA" sz="2400" dirty="0">
                <a:latin typeface="+mn-lt"/>
              </a:rPr>
              <a:t>Client choice </a:t>
            </a:r>
          </a:p>
          <a:p>
            <a:pPr marL="342900" lvl="0" indent="-342900">
              <a:buFont typeface="Arial" panose="020B0604020202020204" pitchFamily="34" charset="0"/>
              <a:buChar char="•"/>
            </a:pPr>
            <a:r>
              <a:rPr lang="en-CA" sz="2400" dirty="0">
                <a:latin typeface="+mn-lt"/>
              </a:rPr>
              <a:t>Eradication of sexual abuse </a:t>
            </a:r>
          </a:p>
          <a:p>
            <a:pPr marL="342900" lvl="0" indent="-342900">
              <a:buFont typeface="Arial" panose="020B0604020202020204" pitchFamily="34" charset="0"/>
              <a:buChar char="•"/>
            </a:pPr>
            <a:r>
              <a:rPr lang="en-CA" sz="2400" dirty="0">
                <a:latin typeface="+mn-lt"/>
              </a:rPr>
              <a:t>Equity </a:t>
            </a:r>
          </a:p>
          <a:p>
            <a:pPr marL="342900" lvl="0" indent="-342900">
              <a:buFont typeface="Arial" panose="020B0604020202020204" pitchFamily="34" charset="0"/>
              <a:buChar char="•"/>
            </a:pPr>
            <a:r>
              <a:rPr lang="en-CA" sz="2400" dirty="0">
                <a:latin typeface="+mn-lt"/>
              </a:rPr>
              <a:t>Proactive regulation</a:t>
            </a:r>
          </a:p>
          <a:p>
            <a:endParaRPr lang="en-CA" dirty="0"/>
          </a:p>
        </p:txBody>
      </p:sp>
    </p:spTree>
    <p:extLst>
      <p:ext uri="{BB962C8B-B14F-4D97-AF65-F5344CB8AC3E}">
        <p14:creationId xmlns:p14="http://schemas.microsoft.com/office/powerpoint/2010/main" val="2299383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Regulated Health Professions Act: Public Protection Mandate</a:t>
            </a:r>
          </a:p>
        </p:txBody>
      </p:sp>
      <p:pic>
        <p:nvPicPr>
          <p:cNvPr id="3078" name="Picture 7">
            <a:extLst>
              <a:ext uri="{FF2B5EF4-FFF2-40B4-BE49-F238E27FC236}">
                <a16:creationId xmlns:a16="http://schemas.microsoft.com/office/drawing/2014/main" id="{107FD3C5-2ABA-47BE-8CDF-3455563FFAB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82563"/>
            <a:ext cx="15017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2FA8C419-D937-47AD-9CDF-A43E9B736BD5}"/>
              </a:ext>
            </a:extLst>
          </p:cNvPr>
          <p:cNvSpPr txBox="1"/>
          <p:nvPr/>
        </p:nvSpPr>
        <p:spPr>
          <a:xfrm>
            <a:off x="812133" y="2209800"/>
            <a:ext cx="7503859" cy="1846659"/>
          </a:xfrm>
          <a:prstGeom prst="rect">
            <a:avLst/>
          </a:prstGeom>
          <a:noFill/>
        </p:spPr>
        <p:txBody>
          <a:bodyPr wrap="square" rtlCol="0">
            <a:spAutoFit/>
          </a:bodyPr>
          <a:lstStyle/>
          <a:p>
            <a:pPr lvl="0"/>
            <a:r>
              <a:rPr lang="en-CA" sz="2400" dirty="0">
                <a:latin typeface="+mn-lt"/>
              </a:rPr>
              <a:t>The overall </a:t>
            </a:r>
            <a:r>
              <a:rPr lang="en-CA" sz="2400" b="1" dirty="0">
                <a:latin typeface="+mn-lt"/>
              </a:rPr>
              <a:t>mandate</a:t>
            </a:r>
            <a:r>
              <a:rPr lang="en-CA" sz="2400" dirty="0">
                <a:latin typeface="+mn-lt"/>
              </a:rPr>
              <a:t> of the health regulatory colleges as prescribed by the RHPA:</a:t>
            </a:r>
          </a:p>
          <a:p>
            <a:pPr lvl="0"/>
            <a:endParaRPr lang="en-CA" sz="2400" dirty="0">
              <a:latin typeface="+mn-lt"/>
            </a:endParaRPr>
          </a:p>
          <a:p>
            <a:pPr lvl="0" algn="ctr"/>
            <a:r>
              <a:rPr lang="en-CA" sz="2400" dirty="0">
                <a:latin typeface="+mn-lt"/>
              </a:rPr>
              <a:t>The duty to serve and protect the public interest.</a:t>
            </a:r>
          </a:p>
          <a:p>
            <a:endParaRPr lang="en-CA" dirty="0"/>
          </a:p>
        </p:txBody>
      </p:sp>
    </p:spTree>
    <p:extLst>
      <p:ext uri="{BB962C8B-B14F-4D97-AF65-F5344CB8AC3E}">
        <p14:creationId xmlns:p14="http://schemas.microsoft.com/office/powerpoint/2010/main" val="126140392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Regulated Health Professions Act: Regulatory Objects</a:t>
            </a:r>
          </a:p>
        </p:txBody>
      </p:sp>
      <p:pic>
        <p:nvPicPr>
          <p:cNvPr id="3078" name="Picture 7">
            <a:extLst>
              <a:ext uri="{FF2B5EF4-FFF2-40B4-BE49-F238E27FC236}">
                <a16:creationId xmlns:a16="http://schemas.microsoft.com/office/drawing/2014/main" id="{107FD3C5-2ABA-47BE-8CDF-3455563FFAB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82563"/>
            <a:ext cx="15017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2FA8C419-D937-47AD-9CDF-A43E9B736BD5}"/>
              </a:ext>
            </a:extLst>
          </p:cNvPr>
          <p:cNvSpPr txBox="1"/>
          <p:nvPr/>
        </p:nvSpPr>
        <p:spPr>
          <a:xfrm>
            <a:off x="838200" y="1981200"/>
            <a:ext cx="7467600" cy="5447645"/>
          </a:xfrm>
          <a:prstGeom prst="rect">
            <a:avLst/>
          </a:prstGeom>
          <a:noFill/>
        </p:spPr>
        <p:txBody>
          <a:bodyPr wrap="square" rtlCol="0">
            <a:spAutoFit/>
          </a:bodyPr>
          <a:lstStyle/>
          <a:p>
            <a:pPr lvl="0"/>
            <a:r>
              <a:rPr lang="en-CA" sz="2000" dirty="0">
                <a:latin typeface="+mn-lt"/>
              </a:rPr>
              <a:t>RHPA also lays out eleven specific objects for each college in carrying out this duty, which we will summarize into five broader objectives:</a:t>
            </a:r>
          </a:p>
          <a:p>
            <a:pPr marL="285750" lvl="0" indent="-285750">
              <a:buFont typeface="Arial" panose="020B0604020202020204" pitchFamily="34" charset="0"/>
              <a:buChar char="•"/>
            </a:pPr>
            <a:r>
              <a:rPr lang="en-US" sz="2000" dirty="0">
                <a:latin typeface="+mn-lt"/>
              </a:rPr>
              <a:t>Comply with &amp; administer the RHPA and Code</a:t>
            </a:r>
          </a:p>
          <a:p>
            <a:pPr marL="285750" lvl="0" indent="-285750">
              <a:buFont typeface="Arial" panose="020B0604020202020204" pitchFamily="34" charset="0"/>
              <a:buChar char="•"/>
            </a:pPr>
            <a:endParaRPr lang="en-US" sz="2000" dirty="0">
              <a:latin typeface="+mn-lt"/>
            </a:endParaRPr>
          </a:p>
          <a:p>
            <a:pPr marL="285750" lvl="0" indent="-285750">
              <a:buFont typeface="Arial" panose="020B0604020202020204" pitchFamily="34" charset="0"/>
              <a:buChar char="•"/>
            </a:pPr>
            <a:r>
              <a:rPr lang="en-US" sz="2000" dirty="0">
                <a:latin typeface="+mn-lt"/>
              </a:rPr>
              <a:t>Develop, establish &amp; maintain standards of practice</a:t>
            </a:r>
          </a:p>
          <a:p>
            <a:pPr marL="285750" lvl="0" indent="-285750">
              <a:buFont typeface="Arial" panose="020B0604020202020204" pitchFamily="34" charset="0"/>
              <a:buChar char="•"/>
            </a:pPr>
            <a:endParaRPr lang="en-US" sz="2000" dirty="0">
              <a:latin typeface="+mn-lt"/>
            </a:endParaRPr>
          </a:p>
          <a:p>
            <a:pPr marL="285750" lvl="0" indent="-285750">
              <a:buFont typeface="Arial" panose="020B0604020202020204" pitchFamily="34" charset="0"/>
              <a:buChar char="•"/>
            </a:pPr>
            <a:r>
              <a:rPr lang="en-US" sz="2000" dirty="0">
                <a:latin typeface="+mn-lt"/>
              </a:rPr>
              <a:t>Develop programs to promote continuing evaluation, competence and improvement </a:t>
            </a:r>
          </a:p>
          <a:p>
            <a:pPr marL="285750" lvl="0" indent="-285750">
              <a:buFont typeface="Arial" panose="020B0604020202020204" pitchFamily="34" charset="0"/>
              <a:buChar char="•"/>
            </a:pPr>
            <a:endParaRPr lang="en-US" sz="2000" dirty="0">
              <a:latin typeface="+mn-lt"/>
            </a:endParaRPr>
          </a:p>
          <a:p>
            <a:pPr marL="285750" lvl="0" indent="-285750">
              <a:buFont typeface="Arial" panose="020B0604020202020204" pitchFamily="34" charset="0"/>
              <a:buChar char="•"/>
            </a:pPr>
            <a:r>
              <a:rPr lang="en-US" sz="2000" dirty="0">
                <a:latin typeface="+mn-lt"/>
              </a:rPr>
              <a:t>Develop programs to assist individuals to exercise their rights under the RHPA and the Code</a:t>
            </a:r>
          </a:p>
          <a:p>
            <a:pPr marL="285750" lvl="0" indent="-285750">
              <a:buFont typeface="Arial" panose="020B0604020202020204" pitchFamily="34" charset="0"/>
              <a:buChar char="•"/>
            </a:pPr>
            <a:endParaRPr lang="en-US" sz="2000" dirty="0">
              <a:latin typeface="+mn-lt"/>
            </a:endParaRPr>
          </a:p>
          <a:p>
            <a:pPr marL="285750" lvl="0" indent="-285750">
              <a:buFont typeface="Arial" panose="020B0604020202020204" pitchFamily="34" charset="0"/>
              <a:buChar char="•"/>
            </a:pPr>
            <a:r>
              <a:rPr lang="en-US" sz="2000" dirty="0">
                <a:latin typeface="+mn-lt"/>
              </a:rPr>
              <a:t>Collaborate with other Colleges to promote interprofessional collaboration</a:t>
            </a:r>
          </a:p>
          <a:p>
            <a:pPr lvl="0"/>
            <a:endParaRPr lang="en-CA" sz="2400" dirty="0">
              <a:latin typeface="+mn-lt"/>
            </a:endParaRPr>
          </a:p>
          <a:p>
            <a:pPr lvl="0"/>
            <a:endParaRPr lang="en-CA" sz="2400" dirty="0">
              <a:latin typeface="+mn-lt"/>
            </a:endParaRPr>
          </a:p>
        </p:txBody>
      </p:sp>
    </p:spTree>
    <p:extLst>
      <p:ext uri="{BB962C8B-B14F-4D97-AF65-F5344CB8AC3E}">
        <p14:creationId xmlns:p14="http://schemas.microsoft.com/office/powerpoint/2010/main" val="199908641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rPr>
              <a:t>Regulated Health Professions Act: Accountability</a:t>
            </a:r>
            <a:endParaRPr lang="en-US" altLang="en-US" sz="3600" dirty="0">
              <a:solidFill>
                <a:srgbClr val="00548B"/>
              </a:solidFill>
              <a:latin typeface="+mn-lt"/>
            </a:endParaRPr>
          </a:p>
        </p:txBody>
      </p:sp>
      <p:sp>
        <p:nvSpPr>
          <p:cNvPr id="3" name="TextBox 2">
            <a:extLst>
              <a:ext uri="{FF2B5EF4-FFF2-40B4-BE49-F238E27FC236}">
                <a16:creationId xmlns:a16="http://schemas.microsoft.com/office/drawing/2014/main" id="{2FA8C419-D937-47AD-9CDF-A43E9B736BD5}"/>
              </a:ext>
            </a:extLst>
          </p:cNvPr>
          <p:cNvSpPr txBox="1"/>
          <p:nvPr/>
        </p:nvSpPr>
        <p:spPr>
          <a:xfrm>
            <a:off x="1371600" y="1887122"/>
            <a:ext cx="6781800" cy="4185761"/>
          </a:xfrm>
          <a:prstGeom prst="rect">
            <a:avLst/>
          </a:prstGeom>
          <a:noFill/>
        </p:spPr>
        <p:txBody>
          <a:bodyPr wrap="square" rtlCol="0">
            <a:spAutoFit/>
          </a:bodyPr>
          <a:lstStyle/>
          <a:p>
            <a:pPr lvl="0"/>
            <a:r>
              <a:rPr lang="en-CA" sz="2400" dirty="0">
                <a:latin typeface="+mn-lt"/>
              </a:rPr>
              <a:t>The RHPA has a high level of accountability. </a:t>
            </a:r>
          </a:p>
          <a:p>
            <a:pPr lvl="0"/>
            <a:endParaRPr lang="en-CA" sz="2400" dirty="0">
              <a:latin typeface="+mn-lt"/>
            </a:endParaRPr>
          </a:p>
          <a:p>
            <a:pPr lvl="0"/>
            <a:r>
              <a:rPr lang="en-CA" sz="2000" dirty="0">
                <a:latin typeface="+mn-lt"/>
              </a:rPr>
              <a:t>This includes:</a:t>
            </a:r>
          </a:p>
          <a:p>
            <a:pPr marL="342900" lvl="0" indent="-342900">
              <a:buFont typeface="Arial" panose="020B0604020202020204" pitchFamily="34" charset="0"/>
              <a:buChar char="•"/>
            </a:pPr>
            <a:r>
              <a:rPr lang="en-CA" sz="2000" dirty="0">
                <a:latin typeface="+mn-lt"/>
              </a:rPr>
              <a:t>Structural (i.e., public members)</a:t>
            </a:r>
          </a:p>
          <a:p>
            <a:pPr marL="342900" lvl="0" indent="-342900">
              <a:buFont typeface="Arial" panose="020B0604020202020204" pitchFamily="34" charset="0"/>
              <a:buChar char="•"/>
            </a:pPr>
            <a:r>
              <a:rPr lang="en-CA" sz="2000" dirty="0">
                <a:latin typeface="+mn-lt"/>
              </a:rPr>
              <a:t>Political (Minister of Health)</a:t>
            </a:r>
          </a:p>
          <a:p>
            <a:pPr marL="342900" lvl="0" indent="-342900">
              <a:buFont typeface="Arial" panose="020B0604020202020204" pitchFamily="34" charset="0"/>
              <a:buChar char="•"/>
            </a:pPr>
            <a:r>
              <a:rPr lang="en-CA" sz="2000" dirty="0">
                <a:latin typeface="+mn-lt"/>
              </a:rPr>
              <a:t>Internal (governance processes)</a:t>
            </a:r>
          </a:p>
          <a:p>
            <a:pPr marL="342900" lvl="0" indent="-342900">
              <a:buFont typeface="Arial" panose="020B0604020202020204" pitchFamily="34" charset="0"/>
              <a:buChar char="•"/>
            </a:pPr>
            <a:r>
              <a:rPr lang="en-CA" sz="2000" dirty="0">
                <a:latin typeface="+mn-lt"/>
              </a:rPr>
              <a:t>External review of individual decisions (i.e., Health Professions Appeal &amp; Review Board)</a:t>
            </a:r>
          </a:p>
          <a:p>
            <a:pPr marL="342900" lvl="0" indent="-342900">
              <a:buFont typeface="Arial" panose="020B0604020202020204" pitchFamily="34" charset="0"/>
              <a:buChar char="•"/>
            </a:pPr>
            <a:r>
              <a:rPr lang="en-CA" sz="2000" dirty="0">
                <a:latin typeface="+mn-lt"/>
              </a:rPr>
              <a:t>Program scrutiny (i.e., by the Office of the Fairness Commissioner)</a:t>
            </a:r>
          </a:p>
          <a:p>
            <a:pPr marL="342900" lvl="0" indent="-342900">
              <a:buFont typeface="Arial" panose="020B0604020202020204" pitchFamily="34" charset="0"/>
              <a:buChar char="•"/>
            </a:pPr>
            <a:r>
              <a:rPr lang="en-CA" sz="2000" dirty="0">
                <a:latin typeface="+mn-lt"/>
              </a:rPr>
              <a:t>The profession</a:t>
            </a:r>
          </a:p>
          <a:p>
            <a:pPr marL="342900" lvl="0" indent="-342900">
              <a:buFont typeface="Arial" panose="020B0604020202020204" pitchFamily="34" charset="0"/>
              <a:buChar char="•"/>
            </a:pPr>
            <a:r>
              <a:rPr lang="en-CA" sz="2000" dirty="0">
                <a:latin typeface="+mn-lt"/>
              </a:rPr>
              <a:t>The public</a:t>
            </a:r>
          </a:p>
          <a:p>
            <a:endParaRPr lang="en-CA" dirty="0"/>
          </a:p>
        </p:txBody>
      </p:sp>
    </p:spTree>
    <p:extLst>
      <p:ext uri="{BB962C8B-B14F-4D97-AF65-F5344CB8AC3E}">
        <p14:creationId xmlns:p14="http://schemas.microsoft.com/office/powerpoint/2010/main" val="272776742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rPr>
              <a:t>Health Professions Procedural Code</a:t>
            </a:r>
            <a:endParaRPr lang="en-US" altLang="en-US" sz="3600" dirty="0">
              <a:solidFill>
                <a:srgbClr val="00548B"/>
              </a:solidFill>
              <a:latin typeface="+mn-lt"/>
            </a:endParaRPr>
          </a:p>
        </p:txBody>
      </p:sp>
      <p:sp>
        <p:nvSpPr>
          <p:cNvPr id="3" name="TextBox 2">
            <a:extLst>
              <a:ext uri="{FF2B5EF4-FFF2-40B4-BE49-F238E27FC236}">
                <a16:creationId xmlns:a16="http://schemas.microsoft.com/office/drawing/2014/main" id="{2FA8C419-D937-47AD-9CDF-A43E9B736BD5}"/>
              </a:ext>
            </a:extLst>
          </p:cNvPr>
          <p:cNvSpPr txBox="1"/>
          <p:nvPr/>
        </p:nvSpPr>
        <p:spPr>
          <a:xfrm>
            <a:off x="1447800" y="1874837"/>
            <a:ext cx="6629400" cy="3323987"/>
          </a:xfrm>
          <a:prstGeom prst="rect">
            <a:avLst/>
          </a:prstGeom>
          <a:noFill/>
        </p:spPr>
        <p:txBody>
          <a:bodyPr wrap="square" rtlCol="0">
            <a:spAutoFit/>
          </a:bodyPr>
          <a:lstStyle/>
          <a:p>
            <a:pPr lvl="0"/>
            <a:r>
              <a:rPr lang="en-CA" sz="2400" dirty="0">
                <a:latin typeface="+mn-lt"/>
              </a:rPr>
              <a:t>The Health Professions Procedural Code (“the Code”) is Schedule 2 of the RHPA. </a:t>
            </a:r>
          </a:p>
          <a:p>
            <a:pPr lvl="0"/>
            <a:endParaRPr lang="en-CA" sz="2400" dirty="0">
              <a:latin typeface="+mn-lt"/>
            </a:endParaRPr>
          </a:p>
          <a:p>
            <a:pPr lvl="0"/>
            <a:r>
              <a:rPr lang="en-CA" sz="2400" dirty="0">
                <a:latin typeface="+mn-lt"/>
              </a:rPr>
              <a:t>The Code defines a set of rules that all regulatory health colleges must follow in relation to registering registrants, investigating complaints, disciplining members and components of the quality assurance program.</a:t>
            </a:r>
          </a:p>
          <a:p>
            <a:endParaRPr lang="en-CA" dirty="0"/>
          </a:p>
        </p:txBody>
      </p:sp>
    </p:spTree>
    <p:extLst>
      <p:ext uri="{BB962C8B-B14F-4D97-AF65-F5344CB8AC3E}">
        <p14:creationId xmlns:p14="http://schemas.microsoft.com/office/powerpoint/2010/main" val="137270284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046AA2A-96E8-45F9-A9EE-5D1CDC41A43A}"/>
              </a:ext>
            </a:extLst>
          </p:cNvPr>
          <p:cNvSpPr>
            <a:spLocks noGrp="1" noChangeArrowheads="1"/>
          </p:cNvSpPr>
          <p:nvPr>
            <p:ph type="ctrTitle"/>
          </p:nvPr>
        </p:nvSpPr>
        <p:spPr>
          <a:xfrm>
            <a:off x="487363" y="838200"/>
            <a:ext cx="8153400" cy="838200"/>
          </a:xfrm>
        </p:spPr>
        <p:txBody>
          <a:bodyPr/>
          <a:lstStyle/>
          <a:p>
            <a:pPr eaLnBrk="1" hangingPunct="1">
              <a:defRPr/>
            </a:pPr>
            <a:r>
              <a:rPr lang="en-US" altLang="en-US" sz="3600" dirty="0">
                <a:solidFill>
                  <a:srgbClr val="00548B"/>
                </a:solidFill>
                <a:latin typeface="+mn-lt"/>
              </a:rPr>
              <a:t>Psychotherapy Act, 2007</a:t>
            </a:r>
          </a:p>
        </p:txBody>
      </p:sp>
      <p:sp>
        <p:nvSpPr>
          <p:cNvPr id="4" name="TextBox 3">
            <a:extLst>
              <a:ext uri="{FF2B5EF4-FFF2-40B4-BE49-F238E27FC236}">
                <a16:creationId xmlns:a16="http://schemas.microsoft.com/office/drawing/2014/main" id="{69B75BE8-85AF-476B-8657-FEDA4A945B84}"/>
              </a:ext>
            </a:extLst>
          </p:cNvPr>
          <p:cNvSpPr txBox="1"/>
          <p:nvPr/>
        </p:nvSpPr>
        <p:spPr>
          <a:xfrm>
            <a:off x="266700" y="1684106"/>
            <a:ext cx="8610600" cy="1569660"/>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mn-lt"/>
              </a:rPr>
              <a:t>Provisions that are specific to the practice of psychotherapy</a:t>
            </a:r>
          </a:p>
          <a:p>
            <a:pPr marL="342900" indent="-342900">
              <a:buFont typeface="Arial" panose="020B0604020202020204" pitchFamily="34" charset="0"/>
              <a:buChar char="•"/>
            </a:pPr>
            <a:endParaRPr lang="en-CA" sz="2400" dirty="0">
              <a:latin typeface="+mn-lt"/>
            </a:endParaRPr>
          </a:p>
          <a:p>
            <a:pPr marL="342900" indent="-342900">
              <a:buFont typeface="Arial" panose="020B0604020202020204" pitchFamily="34" charset="0"/>
              <a:buChar char="•"/>
            </a:pPr>
            <a:r>
              <a:rPr lang="en-CA" sz="2400" dirty="0">
                <a:latin typeface="+mn-lt"/>
              </a:rPr>
              <a:t>With this Act, the profession became a regulated health profession in the province of Ontario</a:t>
            </a:r>
          </a:p>
        </p:txBody>
      </p:sp>
      <p:pic>
        <p:nvPicPr>
          <p:cNvPr id="3" name="Picture 2" descr="Counselor and patient">
            <a:extLst>
              <a:ext uri="{FF2B5EF4-FFF2-40B4-BE49-F238E27FC236}">
                <a16:creationId xmlns:a16="http://schemas.microsoft.com/office/drawing/2014/main" id="{A376E279-8AF5-276E-03FD-F4155FB67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251200"/>
            <a:ext cx="5410200" cy="3606800"/>
          </a:xfrm>
          <a:prstGeom prst="rect">
            <a:avLst/>
          </a:prstGeom>
          <a:effectLst>
            <a:softEdge rad="139700"/>
          </a:effectLst>
        </p:spPr>
      </p:pic>
    </p:spTree>
    <p:extLst>
      <p:ext uri="{BB962C8B-B14F-4D97-AF65-F5344CB8AC3E}">
        <p14:creationId xmlns:p14="http://schemas.microsoft.com/office/powerpoint/2010/main" val="1083165743"/>
      </p:ext>
    </p:extLst>
  </p:cSld>
  <p:clrMapOvr>
    <a:masterClrMapping/>
  </p:clrMapOvr>
  <p:transition spd="med">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5872EAB8BD1E43A1AF91AC7A7C5EC5" ma:contentTypeVersion="15" ma:contentTypeDescription="Create a new document." ma:contentTypeScope="" ma:versionID="94d6d6b2617fd7e20c71e34dfed1174d">
  <xsd:schema xmlns:xsd="http://www.w3.org/2001/XMLSchema" xmlns:xs="http://www.w3.org/2001/XMLSchema" xmlns:p="http://schemas.microsoft.com/office/2006/metadata/properties" xmlns:ns2="74f0ddcb-8f54-46b9-878e-dcc35ded26bb" xmlns:ns3="7a3e31a1-1ada-456f-9915-3f847ab7c898" targetNamespace="http://schemas.microsoft.com/office/2006/metadata/properties" ma:root="true" ma:fieldsID="0636b6fa56c97102a732818969f16c03" ns2:_="" ns3:_="">
    <xsd:import namespace="74f0ddcb-8f54-46b9-878e-dcc35ded26bb"/>
    <xsd:import namespace="7a3e31a1-1ada-456f-9915-3f847ab7c8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TaxCatchAll" minOccurs="0"/>
                <xsd:element ref="ns2:MediaServiceOCR"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0ddcb-8f54-46b9-878e-dcc35ded2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08b1b30-5c3f-43d3-a6aa-d58e8a367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3e31a1-1ada-456f-9915-3f847ab7c89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2a1aa7d-a2ee-4725-8fed-40291b232e67}" ma:internalName="TaxCatchAll" ma:showField="CatchAllData" ma:web="7a3e31a1-1ada-456f-9915-3f847ab7c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3e31a1-1ada-456f-9915-3f847ab7c898" xsi:nil="true"/>
    <lcf76f155ced4ddcb4097134ff3c332f xmlns="74f0ddcb-8f54-46b9-878e-dcc35ded26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033A9D-E30B-4253-AFB6-B480C62F936B}"/>
</file>

<file path=customXml/itemProps2.xml><?xml version="1.0" encoding="utf-8"?>
<ds:datastoreItem xmlns:ds="http://schemas.openxmlformats.org/officeDocument/2006/customXml" ds:itemID="{F42AE723-0BB6-453C-808E-3CE32B703DCC}">
  <ds:schemaRefs>
    <ds:schemaRef ds:uri="http://schemas.microsoft.com/sharepoint/v3/contenttype/forms"/>
  </ds:schemaRefs>
</ds:datastoreItem>
</file>

<file path=customXml/itemProps3.xml><?xml version="1.0" encoding="utf-8"?>
<ds:datastoreItem xmlns:ds="http://schemas.openxmlformats.org/officeDocument/2006/customXml" ds:itemID="{07D625F6-52CE-4F55-BE41-E92D3AF36B8F}">
  <ds:schemaRefs>
    <ds:schemaRef ds:uri="http://schemas.microsoft.com/office/infopath/2007/PartnerControls"/>
    <ds:schemaRef ds:uri="http://purl.org/dc/dcmitype/"/>
    <ds:schemaRef ds:uri="http://purl.org/dc/terms/"/>
    <ds:schemaRef ds:uri="74f0ddcb-8f54-46b9-878e-dcc35ded26bb"/>
    <ds:schemaRef ds:uri="http://purl.org/dc/elements/1.1/"/>
    <ds:schemaRef ds:uri="http://schemas.microsoft.com/office/2006/documentManagement/types"/>
    <ds:schemaRef ds:uri="http://schemas.openxmlformats.org/package/2006/metadata/core-properties"/>
    <ds:schemaRef ds:uri="7a3e31a1-1ada-456f-9915-3f847ab7c89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38250</TotalTime>
  <Words>1151</Words>
  <Application>Microsoft Office PowerPoint</Application>
  <PresentationFormat>On-screen Show (4:3)</PresentationFormat>
  <Paragraphs>163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Myriad Pro Light</vt:lpstr>
      <vt:lpstr>Default Design</vt:lpstr>
      <vt:lpstr>Council Orientation  Module 1: Legislation</vt:lpstr>
      <vt:lpstr>Legislation</vt:lpstr>
      <vt:lpstr>Regulated Health Professions Act</vt:lpstr>
      <vt:lpstr>Regulated Health Professions Act: Themes</vt:lpstr>
      <vt:lpstr>Regulated Health Professions Act: Public Protection Mandate</vt:lpstr>
      <vt:lpstr>Regulated Health Professions Act: Regulatory Objects</vt:lpstr>
      <vt:lpstr>Regulated Health Professions Act: Accountability</vt:lpstr>
      <vt:lpstr>Health Professions Procedural Code</vt:lpstr>
      <vt:lpstr>Psychotherapy Act, 2007</vt:lpstr>
      <vt:lpstr>Psychotherapy Act, 2007, cont’d</vt:lpstr>
      <vt:lpstr>Psychotherapy Act Regulations</vt:lpstr>
      <vt:lpstr>Professional Misconduct Regulation</vt:lpstr>
      <vt:lpstr>Quality Assurance Regulation</vt:lpstr>
      <vt:lpstr>Quality Assurance Regulation, cont’d</vt:lpstr>
      <vt:lpstr>Quality Assurance Program</vt:lpstr>
      <vt:lpstr>Registration Regulation</vt:lpstr>
      <vt:lpstr>Registration Regulation, cont’d</vt:lpstr>
      <vt:lpstr>Regulation-making process</vt:lpstr>
      <vt:lpstr>By-laws</vt:lpstr>
      <vt:lpstr>Standards, Policies &amp; Guidelines</vt:lpstr>
      <vt:lpstr>Next Steps</vt:lpstr>
    </vt:vector>
  </TitlesOfParts>
  <Company>HealthForceOntario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Amy Fournier</cp:lastModifiedBy>
  <cp:revision>689</cp:revision>
  <cp:lastPrinted>2019-05-23T17:58:32Z</cp:lastPrinted>
  <dcterms:created xsi:type="dcterms:W3CDTF">2009-10-21T13:53:21Z</dcterms:created>
  <dcterms:modified xsi:type="dcterms:W3CDTF">2024-01-17T16:43:15Z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0x010100065872EAB8BD1E43A1AF91AC7A7C5EC5</vt:lpwstr>
  </property>
  <property fmtid="{D5CDD505-2E9C-101B-9397-08002B2CF9AE}" pid="3" name="Order">
    <vt:r8>14120000</vt:r8>
  </property>
  <property fmtid="{D5CDD505-2E9C-101B-9397-08002B2CF9AE}" pid="4" name="MediaServiceImageTags">
    <vt:lpwstr/>
  </property>
</Properties>
</file>