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handoutMasterIdLst>
    <p:handoutMasterId r:id="rId27"/>
  </p:handoutMasterIdLst>
  <p:sldIdLst>
    <p:sldId id="602" r:id="rId5"/>
    <p:sldId id="782" r:id="rId6"/>
    <p:sldId id="808" r:id="rId7"/>
    <p:sldId id="679" r:id="rId8"/>
    <p:sldId id="828" r:id="rId9"/>
    <p:sldId id="829" r:id="rId10"/>
    <p:sldId id="819" r:id="rId11"/>
    <p:sldId id="830" r:id="rId12"/>
    <p:sldId id="805" r:id="rId13"/>
    <p:sldId id="806" r:id="rId14"/>
    <p:sldId id="774" r:id="rId15"/>
    <p:sldId id="775" r:id="rId16"/>
    <p:sldId id="776" r:id="rId17"/>
    <p:sldId id="780" r:id="rId18"/>
    <p:sldId id="831" r:id="rId19"/>
    <p:sldId id="832" r:id="rId20"/>
    <p:sldId id="834" r:id="rId21"/>
    <p:sldId id="833" r:id="rId22"/>
    <p:sldId id="835" r:id="rId23"/>
    <p:sldId id="810" r:id="rId24"/>
    <p:sldId id="836" r:id="rId2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8B"/>
    <a:srgbClr val="A4D55D"/>
    <a:srgbClr val="999999"/>
    <a:srgbClr val="777777"/>
    <a:srgbClr val="A45959"/>
    <a:srgbClr val="1E7B8E"/>
    <a:srgbClr val="89A4A7"/>
    <a:srgbClr val="7D6C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4" autoAdjust="0"/>
    <p:restoredTop sz="82095" autoAdjust="0"/>
  </p:normalViewPr>
  <p:slideViewPr>
    <p:cSldViewPr>
      <p:cViewPr varScale="1">
        <p:scale>
          <a:sx n="88" d="100"/>
          <a:sy n="88" d="100"/>
        </p:scale>
        <p:origin x="810" y="90"/>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varScale="1">
      <p:scale>
        <a:sx n="1" d="1"/>
        <a:sy n="1" d="1"/>
      </p:scale>
      <p:origin x="0" y="-7476"/>
    </p:cViewPr>
  </p:sorterViewPr>
  <p:notesViewPr>
    <p:cSldViewPr>
      <p:cViewPr varScale="1">
        <p:scale>
          <a:sx n="83" d="100"/>
          <a:sy n="83" d="100"/>
        </p:scale>
        <p:origin x="3192" y="9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Fournier" userId="2269f8af-9711-41cc-afa0-bf145cbdba3b" providerId="ADAL" clId="{B0ED6F3F-C88E-45E8-99FA-B3AECA1BB207}"/>
    <pc:docChg chg="mod">
      <pc:chgData name="Amy Fournier" userId="2269f8af-9711-41cc-afa0-bf145cbdba3b" providerId="ADAL" clId="{B0ED6F3F-C88E-45E8-99FA-B3AECA1BB207}" dt="2024-01-17T16:45:20.615" v="0"/>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25396EFA-4AA7-431F-BF03-6A5CE0688138}"/>
              </a:ext>
            </a:extLst>
          </p:cNvPr>
          <p:cNvSpPr>
            <a:spLocks noGrp="1" noChangeArrowheads="1"/>
          </p:cNvSpPr>
          <p:nvPr>
            <p:ph type="hdr" sz="quarter"/>
          </p:nvPr>
        </p:nvSpPr>
        <p:spPr bwMode="auto">
          <a:xfrm>
            <a:off x="2" y="0"/>
            <a:ext cx="3171368" cy="480226"/>
          </a:xfrm>
          <a:prstGeom prst="rect">
            <a:avLst/>
          </a:prstGeom>
          <a:noFill/>
          <a:ln>
            <a:noFill/>
          </a:ln>
          <a:effectLst/>
        </p:spPr>
        <p:txBody>
          <a:bodyPr vert="horz" wrap="square" lIns="95550" tIns="47775" rIns="95550" bIns="47775" numCol="1" anchor="t" anchorCtr="0" compatLnSpc="1">
            <a:prstTxWarp prst="textNoShape">
              <a:avLst/>
            </a:prstTxWarp>
          </a:bodyPr>
          <a:lstStyle>
            <a:lvl1pPr defTabSz="955337" eaLnBrk="1" hangingPunct="1">
              <a:defRPr sz="1300">
                <a:latin typeface="Arial" charset="0"/>
                <a:cs typeface="+mn-cs"/>
              </a:defRPr>
            </a:lvl1pPr>
          </a:lstStyle>
          <a:p>
            <a:pPr>
              <a:defRPr/>
            </a:pPr>
            <a:endParaRPr lang="en-US"/>
          </a:p>
        </p:txBody>
      </p:sp>
      <p:sp>
        <p:nvSpPr>
          <p:cNvPr id="72707" name="Rectangle 3">
            <a:extLst>
              <a:ext uri="{FF2B5EF4-FFF2-40B4-BE49-F238E27FC236}">
                <a16:creationId xmlns:a16="http://schemas.microsoft.com/office/drawing/2014/main" id="{66B6CC94-C417-42ED-8226-A1302D062854}"/>
              </a:ext>
            </a:extLst>
          </p:cNvPr>
          <p:cNvSpPr>
            <a:spLocks noGrp="1" noChangeArrowheads="1"/>
          </p:cNvSpPr>
          <p:nvPr>
            <p:ph type="dt" sz="quarter" idx="1"/>
          </p:nvPr>
        </p:nvSpPr>
        <p:spPr bwMode="auto">
          <a:xfrm>
            <a:off x="4142162" y="0"/>
            <a:ext cx="3171368" cy="480226"/>
          </a:xfrm>
          <a:prstGeom prst="rect">
            <a:avLst/>
          </a:prstGeom>
          <a:noFill/>
          <a:ln>
            <a:noFill/>
          </a:ln>
          <a:effectLst/>
        </p:spPr>
        <p:txBody>
          <a:bodyPr vert="horz" wrap="square" lIns="95550" tIns="47775" rIns="95550" bIns="47775" numCol="1" anchor="t" anchorCtr="0" compatLnSpc="1">
            <a:prstTxWarp prst="textNoShape">
              <a:avLst/>
            </a:prstTxWarp>
          </a:bodyPr>
          <a:lstStyle>
            <a:lvl1pPr algn="r" defTabSz="955337" eaLnBrk="1" hangingPunct="1">
              <a:defRPr sz="1300">
                <a:latin typeface="Arial" charset="0"/>
                <a:cs typeface="+mn-cs"/>
              </a:defRPr>
            </a:lvl1pPr>
          </a:lstStyle>
          <a:p>
            <a:pPr>
              <a:defRPr/>
            </a:pPr>
            <a:endParaRPr lang="en-US"/>
          </a:p>
        </p:txBody>
      </p:sp>
      <p:sp>
        <p:nvSpPr>
          <p:cNvPr id="72708" name="Rectangle 4">
            <a:extLst>
              <a:ext uri="{FF2B5EF4-FFF2-40B4-BE49-F238E27FC236}">
                <a16:creationId xmlns:a16="http://schemas.microsoft.com/office/drawing/2014/main" id="{23FEEEC0-829A-43E7-837E-19A996AF8D9C}"/>
              </a:ext>
            </a:extLst>
          </p:cNvPr>
          <p:cNvSpPr>
            <a:spLocks noGrp="1" noChangeArrowheads="1"/>
          </p:cNvSpPr>
          <p:nvPr>
            <p:ph type="ftr" sz="quarter" idx="2"/>
          </p:nvPr>
        </p:nvSpPr>
        <p:spPr bwMode="auto">
          <a:xfrm>
            <a:off x="2" y="9119325"/>
            <a:ext cx="3171368" cy="480226"/>
          </a:xfrm>
          <a:prstGeom prst="rect">
            <a:avLst/>
          </a:prstGeom>
          <a:noFill/>
          <a:ln>
            <a:noFill/>
          </a:ln>
          <a:effectLst/>
        </p:spPr>
        <p:txBody>
          <a:bodyPr vert="horz" wrap="square" lIns="95550" tIns="47775" rIns="95550" bIns="47775" numCol="1" anchor="b" anchorCtr="0" compatLnSpc="1">
            <a:prstTxWarp prst="textNoShape">
              <a:avLst/>
            </a:prstTxWarp>
          </a:bodyPr>
          <a:lstStyle>
            <a:lvl1pPr defTabSz="955337" eaLnBrk="1" hangingPunct="1">
              <a:defRPr sz="1300">
                <a:latin typeface="Arial" charset="0"/>
                <a:cs typeface="+mn-cs"/>
              </a:defRPr>
            </a:lvl1pPr>
          </a:lstStyle>
          <a:p>
            <a:pPr>
              <a:defRPr/>
            </a:pPr>
            <a:endParaRPr lang="en-US"/>
          </a:p>
        </p:txBody>
      </p:sp>
      <p:sp>
        <p:nvSpPr>
          <p:cNvPr id="72709" name="Rectangle 5">
            <a:extLst>
              <a:ext uri="{FF2B5EF4-FFF2-40B4-BE49-F238E27FC236}">
                <a16:creationId xmlns:a16="http://schemas.microsoft.com/office/drawing/2014/main" id="{6A95842B-4F14-4B1F-8096-5BA49B6F875A}"/>
              </a:ext>
            </a:extLst>
          </p:cNvPr>
          <p:cNvSpPr>
            <a:spLocks noGrp="1" noChangeArrowheads="1"/>
          </p:cNvSpPr>
          <p:nvPr>
            <p:ph type="sldNum" sz="quarter" idx="3"/>
          </p:nvPr>
        </p:nvSpPr>
        <p:spPr bwMode="auto">
          <a:xfrm>
            <a:off x="4142162" y="9119325"/>
            <a:ext cx="3171368" cy="480226"/>
          </a:xfrm>
          <a:prstGeom prst="rect">
            <a:avLst/>
          </a:prstGeom>
          <a:noFill/>
          <a:ln>
            <a:noFill/>
          </a:ln>
          <a:effectLst/>
        </p:spPr>
        <p:txBody>
          <a:bodyPr vert="horz" wrap="square" lIns="95550" tIns="47775" rIns="95550" bIns="47775" numCol="1" anchor="b" anchorCtr="0" compatLnSpc="1">
            <a:prstTxWarp prst="textNoShape">
              <a:avLst/>
            </a:prstTxWarp>
          </a:bodyPr>
          <a:lstStyle>
            <a:lvl1pPr algn="r" defTabSz="953935" eaLnBrk="1" hangingPunct="1">
              <a:defRPr sz="1300"/>
            </a:lvl1pPr>
          </a:lstStyle>
          <a:p>
            <a:fld id="{74A03322-BA0E-4D3B-9A13-76B9D4F48E4F}" type="slidenum">
              <a:rPr lang="en-US" altLang="en-US"/>
              <a:pPr/>
              <a:t>‹#›</a:t>
            </a:fld>
            <a:endParaRPr lang="en-US" altLang="en-US"/>
          </a:p>
        </p:txBody>
      </p:sp>
    </p:spTree>
    <p:extLst>
      <p:ext uri="{BB962C8B-B14F-4D97-AF65-F5344CB8AC3E}">
        <p14:creationId xmlns:p14="http://schemas.microsoft.com/office/powerpoint/2010/main" val="680413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0257DF9-0C8C-4495-B174-95C12846EFF1}"/>
              </a:ext>
            </a:extLst>
          </p:cNvPr>
          <p:cNvSpPr>
            <a:spLocks noGrp="1" noChangeArrowheads="1"/>
          </p:cNvSpPr>
          <p:nvPr>
            <p:ph type="hdr" sz="quarter"/>
          </p:nvPr>
        </p:nvSpPr>
        <p:spPr bwMode="auto">
          <a:xfrm>
            <a:off x="2" y="0"/>
            <a:ext cx="3171368" cy="480226"/>
          </a:xfrm>
          <a:prstGeom prst="rect">
            <a:avLst/>
          </a:prstGeom>
          <a:noFill/>
          <a:ln>
            <a:noFill/>
          </a:ln>
          <a:effectLst/>
        </p:spPr>
        <p:txBody>
          <a:bodyPr vert="horz" wrap="square" lIns="97365" tIns="48684" rIns="97365" bIns="48684" numCol="1" anchor="t" anchorCtr="0" compatLnSpc="1">
            <a:prstTxWarp prst="textNoShape">
              <a:avLst/>
            </a:prstTxWarp>
          </a:bodyPr>
          <a:lstStyle>
            <a:lvl1pPr defTabSz="973550" eaLnBrk="1" hangingPunct="1">
              <a:defRPr sz="1300">
                <a:latin typeface="Arial" charset="0"/>
                <a:cs typeface="+mn-cs"/>
              </a:defRPr>
            </a:lvl1pPr>
          </a:lstStyle>
          <a:p>
            <a:pPr>
              <a:defRPr/>
            </a:pPr>
            <a:endParaRPr lang="en-US"/>
          </a:p>
        </p:txBody>
      </p:sp>
      <p:sp>
        <p:nvSpPr>
          <p:cNvPr id="38915" name="Rectangle 3">
            <a:extLst>
              <a:ext uri="{FF2B5EF4-FFF2-40B4-BE49-F238E27FC236}">
                <a16:creationId xmlns:a16="http://schemas.microsoft.com/office/drawing/2014/main" id="{78C95BA1-6439-48D1-AB31-EA9C03D4B45E}"/>
              </a:ext>
            </a:extLst>
          </p:cNvPr>
          <p:cNvSpPr>
            <a:spLocks noGrp="1" noChangeArrowheads="1"/>
          </p:cNvSpPr>
          <p:nvPr>
            <p:ph type="dt" idx="1"/>
          </p:nvPr>
        </p:nvSpPr>
        <p:spPr bwMode="auto">
          <a:xfrm>
            <a:off x="4142162" y="0"/>
            <a:ext cx="3171368" cy="480226"/>
          </a:xfrm>
          <a:prstGeom prst="rect">
            <a:avLst/>
          </a:prstGeom>
          <a:noFill/>
          <a:ln>
            <a:noFill/>
          </a:ln>
          <a:effectLst/>
        </p:spPr>
        <p:txBody>
          <a:bodyPr vert="horz" wrap="square" lIns="97365" tIns="48684" rIns="97365" bIns="48684" numCol="1" anchor="t" anchorCtr="0" compatLnSpc="1">
            <a:prstTxWarp prst="textNoShape">
              <a:avLst/>
            </a:prstTxWarp>
          </a:bodyPr>
          <a:lstStyle>
            <a:lvl1pPr algn="r" defTabSz="973550" eaLnBrk="1" hangingPunct="1">
              <a:defRPr sz="1300">
                <a:latin typeface="Arial" charset="0"/>
                <a:cs typeface="+mn-cs"/>
              </a:defRPr>
            </a:lvl1pPr>
          </a:lstStyle>
          <a:p>
            <a:pPr>
              <a:defRPr/>
            </a:pPr>
            <a:endParaRPr lang="en-US"/>
          </a:p>
        </p:txBody>
      </p:sp>
      <p:sp>
        <p:nvSpPr>
          <p:cNvPr id="5124" name="Rectangle 4">
            <a:extLst>
              <a:ext uri="{FF2B5EF4-FFF2-40B4-BE49-F238E27FC236}">
                <a16:creationId xmlns:a16="http://schemas.microsoft.com/office/drawing/2014/main" id="{E482D007-F692-4FA1-B4C3-2451BEDDB277}"/>
              </a:ext>
            </a:extLst>
          </p:cNvPr>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7" name="Rectangle 5">
            <a:extLst>
              <a:ext uri="{FF2B5EF4-FFF2-40B4-BE49-F238E27FC236}">
                <a16:creationId xmlns:a16="http://schemas.microsoft.com/office/drawing/2014/main" id="{A40A8DAB-A8F6-430F-9C95-6F2A07BBA9B0}"/>
              </a:ext>
            </a:extLst>
          </p:cNvPr>
          <p:cNvSpPr>
            <a:spLocks noGrp="1" noChangeArrowheads="1"/>
          </p:cNvSpPr>
          <p:nvPr>
            <p:ph type="body" sz="quarter" idx="3"/>
          </p:nvPr>
        </p:nvSpPr>
        <p:spPr bwMode="auto">
          <a:xfrm>
            <a:off x="731856" y="4561314"/>
            <a:ext cx="5851492" cy="4320375"/>
          </a:xfrm>
          <a:prstGeom prst="rect">
            <a:avLst/>
          </a:prstGeom>
          <a:noFill/>
          <a:ln>
            <a:noFill/>
          </a:ln>
          <a:effectLst/>
        </p:spPr>
        <p:txBody>
          <a:bodyPr vert="horz" wrap="square" lIns="97365" tIns="48684" rIns="97365" bIns="486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a:extLst>
              <a:ext uri="{FF2B5EF4-FFF2-40B4-BE49-F238E27FC236}">
                <a16:creationId xmlns:a16="http://schemas.microsoft.com/office/drawing/2014/main" id="{9CC5E8E5-A403-4D4D-BAA3-30511D57B0BE}"/>
              </a:ext>
            </a:extLst>
          </p:cNvPr>
          <p:cNvSpPr>
            <a:spLocks noGrp="1" noChangeArrowheads="1"/>
          </p:cNvSpPr>
          <p:nvPr>
            <p:ph type="ftr" sz="quarter" idx="4"/>
          </p:nvPr>
        </p:nvSpPr>
        <p:spPr bwMode="auto">
          <a:xfrm>
            <a:off x="2" y="9119325"/>
            <a:ext cx="3171368" cy="480226"/>
          </a:xfrm>
          <a:prstGeom prst="rect">
            <a:avLst/>
          </a:prstGeom>
          <a:noFill/>
          <a:ln>
            <a:noFill/>
          </a:ln>
          <a:effectLst/>
        </p:spPr>
        <p:txBody>
          <a:bodyPr vert="horz" wrap="square" lIns="97365" tIns="48684" rIns="97365" bIns="48684" numCol="1" anchor="b" anchorCtr="0" compatLnSpc="1">
            <a:prstTxWarp prst="textNoShape">
              <a:avLst/>
            </a:prstTxWarp>
          </a:bodyPr>
          <a:lstStyle>
            <a:lvl1pPr defTabSz="973550" eaLnBrk="1" hangingPunct="1">
              <a:defRPr sz="1300">
                <a:latin typeface="Arial" charset="0"/>
                <a:cs typeface="+mn-cs"/>
              </a:defRPr>
            </a:lvl1pPr>
          </a:lstStyle>
          <a:p>
            <a:pPr>
              <a:defRPr/>
            </a:pPr>
            <a:endParaRPr lang="en-US"/>
          </a:p>
        </p:txBody>
      </p:sp>
      <p:sp>
        <p:nvSpPr>
          <p:cNvPr id="38919" name="Rectangle 7">
            <a:extLst>
              <a:ext uri="{FF2B5EF4-FFF2-40B4-BE49-F238E27FC236}">
                <a16:creationId xmlns:a16="http://schemas.microsoft.com/office/drawing/2014/main" id="{B207F3F4-0F18-4173-833A-6C48BFAFDEEE}"/>
              </a:ext>
            </a:extLst>
          </p:cNvPr>
          <p:cNvSpPr>
            <a:spLocks noGrp="1" noChangeArrowheads="1"/>
          </p:cNvSpPr>
          <p:nvPr>
            <p:ph type="sldNum" sz="quarter" idx="5"/>
          </p:nvPr>
        </p:nvSpPr>
        <p:spPr bwMode="auto">
          <a:xfrm>
            <a:off x="4142162" y="9119325"/>
            <a:ext cx="3171368" cy="480226"/>
          </a:xfrm>
          <a:prstGeom prst="rect">
            <a:avLst/>
          </a:prstGeom>
          <a:noFill/>
          <a:ln>
            <a:noFill/>
          </a:ln>
          <a:effectLst/>
        </p:spPr>
        <p:txBody>
          <a:bodyPr vert="horz" wrap="square" lIns="97365" tIns="48684" rIns="97365" bIns="48684" numCol="1" anchor="b" anchorCtr="0" compatLnSpc="1">
            <a:prstTxWarp prst="textNoShape">
              <a:avLst/>
            </a:prstTxWarp>
          </a:bodyPr>
          <a:lstStyle>
            <a:lvl1pPr algn="r" defTabSz="972183" eaLnBrk="1" hangingPunct="1">
              <a:defRPr sz="1300"/>
            </a:lvl1pPr>
          </a:lstStyle>
          <a:p>
            <a:fld id="{EB2E30EF-B85D-4339-A895-345BDAA9248B}" type="slidenum">
              <a:rPr lang="en-US" altLang="en-US"/>
              <a:pPr/>
              <a:t>‹#›</a:t>
            </a:fld>
            <a:endParaRPr lang="en-US" altLang="en-US"/>
          </a:p>
        </p:txBody>
      </p:sp>
    </p:spTree>
    <p:extLst>
      <p:ext uri="{BB962C8B-B14F-4D97-AF65-F5344CB8AC3E}">
        <p14:creationId xmlns:p14="http://schemas.microsoft.com/office/powerpoint/2010/main" val="31138338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D504257D-20FD-4F22-9A95-A39A07C7E9B4}"/>
              </a:ext>
            </a:extLst>
          </p:cNvPr>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72183">
              <a:spcBef>
                <a:spcPct val="30000"/>
              </a:spcBef>
              <a:defRPr sz="1300">
                <a:solidFill>
                  <a:schemeClr val="tx1"/>
                </a:solidFill>
                <a:latin typeface="Arial" panose="020B0604020202020204" pitchFamily="34" charset="0"/>
              </a:defRPr>
            </a:lvl1pPr>
            <a:lvl2pPr marL="774761" indent="-296965" defTabSz="972183">
              <a:spcBef>
                <a:spcPct val="30000"/>
              </a:spcBef>
              <a:defRPr sz="1300">
                <a:solidFill>
                  <a:schemeClr val="tx1"/>
                </a:solidFill>
                <a:latin typeface="Arial" panose="020B0604020202020204" pitchFamily="34" charset="0"/>
              </a:defRPr>
            </a:lvl2pPr>
            <a:lvl3pPr marL="1191174" indent="-237240" defTabSz="972183">
              <a:spcBef>
                <a:spcPct val="30000"/>
              </a:spcBef>
              <a:defRPr sz="1300">
                <a:solidFill>
                  <a:schemeClr val="tx1"/>
                </a:solidFill>
                <a:latin typeface="Arial" panose="020B0604020202020204" pitchFamily="34" charset="0"/>
              </a:defRPr>
            </a:lvl3pPr>
            <a:lvl4pPr marL="1667312" indent="-237240" defTabSz="972183">
              <a:spcBef>
                <a:spcPct val="30000"/>
              </a:spcBef>
              <a:defRPr sz="1300">
                <a:solidFill>
                  <a:schemeClr val="tx1"/>
                </a:solidFill>
                <a:latin typeface="Arial" panose="020B0604020202020204" pitchFamily="34" charset="0"/>
              </a:defRPr>
            </a:lvl4pPr>
            <a:lvl5pPr marL="2145109" indent="-237240" defTabSz="972183">
              <a:spcBef>
                <a:spcPct val="30000"/>
              </a:spcBef>
              <a:defRPr sz="1300">
                <a:solidFill>
                  <a:schemeClr val="tx1"/>
                </a:solidFill>
                <a:latin typeface="Arial" panose="020B0604020202020204" pitchFamily="34" charset="0"/>
              </a:defRPr>
            </a:lvl5pPr>
            <a:lvl6pPr marL="2622905" indent="-237240" defTabSz="972183" eaLnBrk="0" fontAlgn="base" hangingPunct="0">
              <a:spcBef>
                <a:spcPct val="30000"/>
              </a:spcBef>
              <a:spcAft>
                <a:spcPct val="0"/>
              </a:spcAft>
              <a:defRPr sz="1300">
                <a:solidFill>
                  <a:schemeClr val="tx1"/>
                </a:solidFill>
                <a:latin typeface="Arial" panose="020B0604020202020204" pitchFamily="34" charset="0"/>
              </a:defRPr>
            </a:lvl6pPr>
            <a:lvl7pPr marL="3100701" indent="-237240" defTabSz="972183" eaLnBrk="0" fontAlgn="base" hangingPunct="0">
              <a:spcBef>
                <a:spcPct val="30000"/>
              </a:spcBef>
              <a:spcAft>
                <a:spcPct val="0"/>
              </a:spcAft>
              <a:defRPr sz="1300">
                <a:solidFill>
                  <a:schemeClr val="tx1"/>
                </a:solidFill>
                <a:latin typeface="Arial" panose="020B0604020202020204" pitchFamily="34" charset="0"/>
              </a:defRPr>
            </a:lvl7pPr>
            <a:lvl8pPr marL="3578498" indent="-237240" defTabSz="972183" eaLnBrk="0" fontAlgn="base" hangingPunct="0">
              <a:spcBef>
                <a:spcPct val="30000"/>
              </a:spcBef>
              <a:spcAft>
                <a:spcPct val="0"/>
              </a:spcAft>
              <a:defRPr sz="1300">
                <a:solidFill>
                  <a:schemeClr val="tx1"/>
                </a:solidFill>
                <a:latin typeface="Arial" panose="020B0604020202020204" pitchFamily="34" charset="0"/>
              </a:defRPr>
            </a:lvl8pPr>
            <a:lvl9pPr marL="4056295" indent="-237240" defTabSz="972183"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8C08DB0B-6862-4FF3-B13F-F1B5EF1311DB}" type="slidenum">
              <a:rPr lang="en-US" altLang="en-US"/>
              <a:pPr>
                <a:spcBef>
                  <a:spcPct val="0"/>
                </a:spcBef>
              </a:pPr>
              <a:t>1</a:t>
            </a:fld>
            <a:endParaRPr lang="en-US" altLang="en-US"/>
          </a:p>
        </p:txBody>
      </p:sp>
      <p:sp>
        <p:nvSpPr>
          <p:cNvPr id="6147" name="Rectangle 2">
            <a:extLst>
              <a:ext uri="{FF2B5EF4-FFF2-40B4-BE49-F238E27FC236}">
                <a16:creationId xmlns:a16="http://schemas.microsoft.com/office/drawing/2014/main" id="{FF9BEA03-F5A4-4473-9CE4-63059F125688}"/>
              </a:ext>
            </a:extLst>
          </p:cNvPr>
          <p:cNvSpPr>
            <a:spLocks noGrp="1" noRot="1" noChangeAspect="1" noChangeArrowheads="1" noTextEdit="1"/>
          </p:cNvSpPr>
          <p:nvPr>
            <p:ph type="sldImg"/>
          </p:nvPr>
        </p:nvSpPr>
        <p:spPr>
          <a:ln/>
        </p:spPr>
      </p:sp>
      <p:sp>
        <p:nvSpPr>
          <p:cNvPr id="6148" name="Rectangle 16">
            <a:extLst>
              <a:ext uri="{FF2B5EF4-FFF2-40B4-BE49-F238E27FC236}">
                <a16:creationId xmlns:a16="http://schemas.microsoft.com/office/drawing/2014/main" id="{BCBDF3BD-E134-4CFD-9F0F-2D30AA5F8B5B}"/>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p>
        </p:txBody>
      </p:sp>
      <p:sp>
        <p:nvSpPr>
          <p:cNvPr id="3" name="Notes Placeholder 2">
            <a:extLst>
              <a:ext uri="{FF2B5EF4-FFF2-40B4-BE49-F238E27FC236}">
                <a16:creationId xmlns:a16="http://schemas.microsoft.com/office/drawing/2014/main" id="{6CED8B09-91F1-4D28-8617-B83D40A3E3F1}"/>
              </a:ext>
            </a:extLst>
          </p:cNvPr>
          <p:cNvSpPr>
            <a:spLocks noGrp="1"/>
          </p:cNvSpPr>
          <p:nvPr>
            <p:ph type="body" sz="quarter" idx="3"/>
          </p:nvPr>
        </p:nvSpPr>
        <p:spPr/>
        <p:txBody>
          <a:bodyPr/>
          <a:lstStyle/>
          <a:p>
            <a:endParaRPr lang="en-C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1BA5EEA0-EB59-430D-AB62-688529F649DC}"/>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1CF19231-3606-4021-A977-EE15D8EBDB1B}" type="slidenum">
              <a:rPr lang="en-US" altLang="en-US">
                <a:solidFill>
                  <a:srgbClr val="000000"/>
                </a:solidFill>
              </a:rPr>
              <a:pPr algn="r" eaLnBrk="1" hangingPunct="1">
                <a:spcBef>
                  <a:spcPct val="0"/>
                </a:spcBef>
              </a:pPr>
              <a:t>10</a:t>
            </a:fld>
            <a:endParaRPr lang="en-US" altLang="en-US">
              <a:solidFill>
                <a:srgbClr val="000000"/>
              </a:solidFill>
            </a:endParaRPr>
          </a:p>
        </p:txBody>
      </p:sp>
      <p:sp>
        <p:nvSpPr>
          <p:cNvPr id="23555" name="Rectangle 2">
            <a:extLst>
              <a:ext uri="{FF2B5EF4-FFF2-40B4-BE49-F238E27FC236}">
                <a16:creationId xmlns:a16="http://schemas.microsoft.com/office/drawing/2014/main" id="{76E677F0-796A-4A42-AD0F-938374EF4F85}"/>
              </a:ext>
            </a:extLst>
          </p:cNvPr>
          <p:cNvSpPr>
            <a:spLocks noGrp="1" noRot="1" noChangeAspect="1" noChangeArrowheads="1" noTextEdit="1"/>
          </p:cNvSpPr>
          <p:nvPr>
            <p:ph type="sldImg"/>
          </p:nvPr>
        </p:nvSpPr>
        <p:spPr>
          <a:ln/>
        </p:spPr>
      </p:sp>
      <p:sp>
        <p:nvSpPr>
          <p:cNvPr id="23556" name="Rectangle 16">
            <a:extLst>
              <a:ext uri="{FF2B5EF4-FFF2-40B4-BE49-F238E27FC236}">
                <a16:creationId xmlns:a16="http://schemas.microsoft.com/office/drawing/2014/main" id="{B02127AF-D303-478B-9934-9E85795E77FD}"/>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23557" name="Rectangle 17">
            <a:extLst>
              <a:ext uri="{FF2B5EF4-FFF2-40B4-BE49-F238E27FC236}">
                <a16:creationId xmlns:a16="http://schemas.microsoft.com/office/drawing/2014/main" id="{85B8D595-2D50-40BD-85E7-7353E2A8ADA4}"/>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23558" name="Notes Placeholder 2">
            <a:extLst>
              <a:ext uri="{FF2B5EF4-FFF2-40B4-BE49-F238E27FC236}">
                <a16:creationId xmlns:a16="http://schemas.microsoft.com/office/drawing/2014/main" id="{0D1F1D43-E5C5-47F8-9D59-29B5A5D8EDE7}"/>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latin typeface="Arial" panose="020B0604020202020204" pitchFamily="34" charset="0"/>
            </a:endParaRPr>
          </a:p>
        </p:txBody>
      </p:sp>
    </p:spTree>
    <p:extLst>
      <p:ext uri="{BB962C8B-B14F-4D97-AF65-F5344CB8AC3E}">
        <p14:creationId xmlns:p14="http://schemas.microsoft.com/office/powerpoint/2010/main" val="2478499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DDBB6E46-09C8-4381-8B7C-E20564AFEB5B}"/>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C674D183-5718-4C2B-A21F-0FA266876930}" type="slidenum">
              <a:rPr lang="en-US" altLang="en-US">
                <a:solidFill>
                  <a:srgbClr val="000000"/>
                </a:solidFill>
              </a:rPr>
              <a:pPr algn="r" eaLnBrk="1" hangingPunct="1">
                <a:spcBef>
                  <a:spcPct val="0"/>
                </a:spcBef>
              </a:pPr>
              <a:t>11</a:t>
            </a:fld>
            <a:endParaRPr lang="en-US" altLang="en-US">
              <a:solidFill>
                <a:srgbClr val="000000"/>
              </a:solidFill>
            </a:endParaRPr>
          </a:p>
        </p:txBody>
      </p:sp>
      <p:sp>
        <p:nvSpPr>
          <p:cNvPr id="27651" name="Rectangle 2">
            <a:extLst>
              <a:ext uri="{FF2B5EF4-FFF2-40B4-BE49-F238E27FC236}">
                <a16:creationId xmlns:a16="http://schemas.microsoft.com/office/drawing/2014/main" id="{1866B495-F67C-4A8A-A3D7-64EC3D2741BF}"/>
              </a:ext>
            </a:extLst>
          </p:cNvPr>
          <p:cNvSpPr>
            <a:spLocks noGrp="1" noRot="1" noChangeAspect="1" noChangeArrowheads="1" noTextEdit="1"/>
          </p:cNvSpPr>
          <p:nvPr>
            <p:ph type="sldImg"/>
          </p:nvPr>
        </p:nvSpPr>
        <p:spPr>
          <a:ln/>
        </p:spPr>
      </p:sp>
      <p:sp>
        <p:nvSpPr>
          <p:cNvPr id="27652" name="Rectangle 16">
            <a:extLst>
              <a:ext uri="{FF2B5EF4-FFF2-40B4-BE49-F238E27FC236}">
                <a16:creationId xmlns:a16="http://schemas.microsoft.com/office/drawing/2014/main" id="{534695F2-8C76-4BD9-939C-52AD171EC5FE}"/>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27653" name="Rectangle 17">
            <a:extLst>
              <a:ext uri="{FF2B5EF4-FFF2-40B4-BE49-F238E27FC236}">
                <a16:creationId xmlns:a16="http://schemas.microsoft.com/office/drawing/2014/main" id="{D3095F2F-FB89-432C-B6CD-8477A4EE9030}"/>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27654" name="Notes Placeholder 2">
            <a:extLst>
              <a:ext uri="{FF2B5EF4-FFF2-40B4-BE49-F238E27FC236}">
                <a16:creationId xmlns:a16="http://schemas.microsoft.com/office/drawing/2014/main" id="{25666D36-5A12-41A9-8999-4CC3C70CAC27}"/>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latin typeface="Arial" panose="020B0604020202020204" pitchFamily="34" charset="0"/>
            </a:endParaRPr>
          </a:p>
        </p:txBody>
      </p:sp>
    </p:spTree>
    <p:extLst>
      <p:ext uri="{BB962C8B-B14F-4D97-AF65-F5344CB8AC3E}">
        <p14:creationId xmlns:p14="http://schemas.microsoft.com/office/powerpoint/2010/main" val="2242794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54920225-79B2-4AB6-BCDE-85096A4E6CC3}"/>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B993046E-0B00-45AD-8AF8-084CFA701B86}" type="slidenum">
              <a:rPr lang="en-US" altLang="en-US">
                <a:solidFill>
                  <a:srgbClr val="000000"/>
                </a:solidFill>
              </a:rPr>
              <a:pPr algn="r" eaLnBrk="1" hangingPunct="1">
                <a:spcBef>
                  <a:spcPct val="0"/>
                </a:spcBef>
              </a:pPr>
              <a:t>12</a:t>
            </a:fld>
            <a:endParaRPr lang="en-US" altLang="en-US">
              <a:solidFill>
                <a:srgbClr val="000000"/>
              </a:solidFill>
            </a:endParaRPr>
          </a:p>
        </p:txBody>
      </p:sp>
      <p:sp>
        <p:nvSpPr>
          <p:cNvPr id="29699" name="Rectangle 2">
            <a:extLst>
              <a:ext uri="{FF2B5EF4-FFF2-40B4-BE49-F238E27FC236}">
                <a16:creationId xmlns:a16="http://schemas.microsoft.com/office/drawing/2014/main" id="{DF15D1E9-2838-4777-A301-FCEF9AF63777}"/>
              </a:ext>
            </a:extLst>
          </p:cNvPr>
          <p:cNvSpPr>
            <a:spLocks noGrp="1" noRot="1" noChangeAspect="1" noChangeArrowheads="1" noTextEdit="1"/>
          </p:cNvSpPr>
          <p:nvPr>
            <p:ph type="sldImg"/>
          </p:nvPr>
        </p:nvSpPr>
        <p:spPr>
          <a:ln/>
        </p:spPr>
      </p:sp>
      <p:sp>
        <p:nvSpPr>
          <p:cNvPr id="29700" name="Rectangle 16">
            <a:extLst>
              <a:ext uri="{FF2B5EF4-FFF2-40B4-BE49-F238E27FC236}">
                <a16:creationId xmlns:a16="http://schemas.microsoft.com/office/drawing/2014/main" id="{87D05EAB-C505-415D-848A-BD30A9F9CE14}"/>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29701" name="Rectangle 17">
            <a:extLst>
              <a:ext uri="{FF2B5EF4-FFF2-40B4-BE49-F238E27FC236}">
                <a16:creationId xmlns:a16="http://schemas.microsoft.com/office/drawing/2014/main" id="{A8E34D5F-6179-4D40-844E-E3AC265E8BCD}"/>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29702" name="Notes Placeholder 2">
            <a:extLst>
              <a:ext uri="{FF2B5EF4-FFF2-40B4-BE49-F238E27FC236}">
                <a16:creationId xmlns:a16="http://schemas.microsoft.com/office/drawing/2014/main" id="{12F7C32E-26DA-4AFE-BB23-4EAC1D494DEC}"/>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latin typeface="Arial" panose="020B0604020202020204" pitchFamily="34" charset="0"/>
            </a:endParaRPr>
          </a:p>
        </p:txBody>
      </p:sp>
    </p:spTree>
    <p:extLst>
      <p:ext uri="{BB962C8B-B14F-4D97-AF65-F5344CB8AC3E}">
        <p14:creationId xmlns:p14="http://schemas.microsoft.com/office/powerpoint/2010/main" val="904185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3CF6290C-559D-4042-9F35-2852C5F33067}"/>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994DF260-9172-40B1-878A-7D9527D0A36B}" type="slidenum">
              <a:rPr lang="en-US" altLang="en-US">
                <a:solidFill>
                  <a:srgbClr val="000000"/>
                </a:solidFill>
              </a:rPr>
              <a:pPr algn="r" eaLnBrk="1" hangingPunct="1">
                <a:spcBef>
                  <a:spcPct val="0"/>
                </a:spcBef>
              </a:pPr>
              <a:t>13</a:t>
            </a:fld>
            <a:endParaRPr lang="en-US" altLang="en-US">
              <a:solidFill>
                <a:srgbClr val="000000"/>
              </a:solidFill>
            </a:endParaRPr>
          </a:p>
        </p:txBody>
      </p:sp>
      <p:sp>
        <p:nvSpPr>
          <p:cNvPr id="31747" name="Rectangle 2">
            <a:extLst>
              <a:ext uri="{FF2B5EF4-FFF2-40B4-BE49-F238E27FC236}">
                <a16:creationId xmlns:a16="http://schemas.microsoft.com/office/drawing/2014/main" id="{CDCE75EE-6FEF-43D6-8F33-D08A9C86B408}"/>
              </a:ext>
            </a:extLst>
          </p:cNvPr>
          <p:cNvSpPr>
            <a:spLocks noGrp="1" noRot="1" noChangeAspect="1" noChangeArrowheads="1" noTextEdit="1"/>
          </p:cNvSpPr>
          <p:nvPr>
            <p:ph type="sldImg"/>
          </p:nvPr>
        </p:nvSpPr>
        <p:spPr>
          <a:ln/>
        </p:spPr>
      </p:sp>
      <p:sp>
        <p:nvSpPr>
          <p:cNvPr id="31748" name="Rectangle 16">
            <a:extLst>
              <a:ext uri="{FF2B5EF4-FFF2-40B4-BE49-F238E27FC236}">
                <a16:creationId xmlns:a16="http://schemas.microsoft.com/office/drawing/2014/main" id="{5BB680FA-AE9B-4250-A991-E29E571E4BD0}"/>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1749" name="Rectangle 17">
            <a:extLst>
              <a:ext uri="{FF2B5EF4-FFF2-40B4-BE49-F238E27FC236}">
                <a16:creationId xmlns:a16="http://schemas.microsoft.com/office/drawing/2014/main" id="{6A2DE440-F789-4BBA-8A22-D22E073BC436}"/>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1750" name="Notes Placeholder 2">
            <a:extLst>
              <a:ext uri="{FF2B5EF4-FFF2-40B4-BE49-F238E27FC236}">
                <a16:creationId xmlns:a16="http://schemas.microsoft.com/office/drawing/2014/main" id="{03EFC5E7-B2D5-4D32-B3C2-745E85CD7336}"/>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latin typeface="Arial" panose="020B0604020202020204" pitchFamily="34" charset="0"/>
            </a:endParaRPr>
          </a:p>
        </p:txBody>
      </p:sp>
    </p:spTree>
    <p:extLst>
      <p:ext uri="{BB962C8B-B14F-4D97-AF65-F5344CB8AC3E}">
        <p14:creationId xmlns:p14="http://schemas.microsoft.com/office/powerpoint/2010/main" val="103309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2CA983C-B715-41A7-85C5-FFBC23A982E8}"/>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F2019443-E105-4D96-8984-3FDD154AF22C}" type="slidenum">
              <a:rPr lang="en-US" altLang="en-US">
                <a:solidFill>
                  <a:srgbClr val="000000"/>
                </a:solidFill>
              </a:rPr>
              <a:pPr algn="r" eaLnBrk="1" hangingPunct="1">
                <a:spcBef>
                  <a:spcPct val="0"/>
                </a:spcBef>
              </a:pPr>
              <a:t>14</a:t>
            </a:fld>
            <a:endParaRPr lang="en-US" altLang="en-US">
              <a:solidFill>
                <a:srgbClr val="000000"/>
              </a:solidFill>
            </a:endParaRPr>
          </a:p>
        </p:txBody>
      </p:sp>
      <p:sp>
        <p:nvSpPr>
          <p:cNvPr id="33795" name="Rectangle 2">
            <a:extLst>
              <a:ext uri="{FF2B5EF4-FFF2-40B4-BE49-F238E27FC236}">
                <a16:creationId xmlns:a16="http://schemas.microsoft.com/office/drawing/2014/main" id="{253DB907-7ACB-41D5-9DAF-0E45E81354CC}"/>
              </a:ext>
            </a:extLst>
          </p:cNvPr>
          <p:cNvSpPr>
            <a:spLocks noGrp="1" noRot="1" noChangeAspect="1" noChangeArrowheads="1" noTextEdit="1"/>
          </p:cNvSpPr>
          <p:nvPr>
            <p:ph type="sldImg"/>
          </p:nvPr>
        </p:nvSpPr>
        <p:spPr>
          <a:ln/>
        </p:spPr>
      </p:sp>
      <p:sp>
        <p:nvSpPr>
          <p:cNvPr id="33796" name="Rectangle 16">
            <a:extLst>
              <a:ext uri="{FF2B5EF4-FFF2-40B4-BE49-F238E27FC236}">
                <a16:creationId xmlns:a16="http://schemas.microsoft.com/office/drawing/2014/main" id="{980E684C-47FB-44DC-BE73-7F1D650EE1E8}"/>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3797" name="Rectangle 17">
            <a:extLst>
              <a:ext uri="{FF2B5EF4-FFF2-40B4-BE49-F238E27FC236}">
                <a16:creationId xmlns:a16="http://schemas.microsoft.com/office/drawing/2014/main" id="{B9C90C17-9698-4843-AEAA-0BFF2DE7E7CE}"/>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7894" name="Notes Placeholder 2">
            <a:extLst>
              <a:ext uri="{FF2B5EF4-FFF2-40B4-BE49-F238E27FC236}">
                <a16:creationId xmlns:a16="http://schemas.microsoft.com/office/drawing/2014/main" id="{DE14408B-B868-419D-A063-71207C648A6F}"/>
              </a:ext>
            </a:extLst>
          </p:cNvPr>
          <p:cNvSpPr>
            <a:spLocks noGrp="1" noChangeArrowheads="1"/>
          </p:cNvSpPr>
          <p:nvPr>
            <p:ph type="body" sz="quarter" idx="3"/>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CA" altLang="en-US" dirty="0">
              <a:latin typeface="Arial" panose="020B0604020202020204" pitchFamily="34" charset="0"/>
            </a:endParaRPr>
          </a:p>
        </p:txBody>
      </p:sp>
    </p:spTree>
    <p:extLst>
      <p:ext uri="{BB962C8B-B14F-4D97-AF65-F5344CB8AC3E}">
        <p14:creationId xmlns:p14="http://schemas.microsoft.com/office/powerpoint/2010/main" val="2245044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2CA983C-B715-41A7-85C5-FFBC23A982E8}"/>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F2019443-E105-4D96-8984-3FDD154AF22C}" type="slidenum">
              <a:rPr lang="en-US" altLang="en-US">
                <a:solidFill>
                  <a:srgbClr val="000000"/>
                </a:solidFill>
              </a:rPr>
              <a:pPr algn="r" eaLnBrk="1" hangingPunct="1">
                <a:spcBef>
                  <a:spcPct val="0"/>
                </a:spcBef>
              </a:pPr>
              <a:t>15</a:t>
            </a:fld>
            <a:endParaRPr lang="en-US" altLang="en-US">
              <a:solidFill>
                <a:srgbClr val="000000"/>
              </a:solidFill>
            </a:endParaRPr>
          </a:p>
        </p:txBody>
      </p:sp>
      <p:sp>
        <p:nvSpPr>
          <p:cNvPr id="33795" name="Rectangle 2">
            <a:extLst>
              <a:ext uri="{FF2B5EF4-FFF2-40B4-BE49-F238E27FC236}">
                <a16:creationId xmlns:a16="http://schemas.microsoft.com/office/drawing/2014/main" id="{253DB907-7ACB-41D5-9DAF-0E45E81354CC}"/>
              </a:ext>
            </a:extLst>
          </p:cNvPr>
          <p:cNvSpPr>
            <a:spLocks noGrp="1" noRot="1" noChangeAspect="1" noChangeArrowheads="1" noTextEdit="1"/>
          </p:cNvSpPr>
          <p:nvPr>
            <p:ph type="sldImg"/>
          </p:nvPr>
        </p:nvSpPr>
        <p:spPr>
          <a:ln/>
        </p:spPr>
      </p:sp>
      <p:sp>
        <p:nvSpPr>
          <p:cNvPr id="33796" name="Rectangle 16">
            <a:extLst>
              <a:ext uri="{FF2B5EF4-FFF2-40B4-BE49-F238E27FC236}">
                <a16:creationId xmlns:a16="http://schemas.microsoft.com/office/drawing/2014/main" id="{980E684C-47FB-44DC-BE73-7F1D650EE1E8}"/>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3797" name="Rectangle 17">
            <a:extLst>
              <a:ext uri="{FF2B5EF4-FFF2-40B4-BE49-F238E27FC236}">
                <a16:creationId xmlns:a16="http://schemas.microsoft.com/office/drawing/2014/main" id="{B9C90C17-9698-4843-AEAA-0BFF2DE7E7CE}"/>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7894" name="Notes Placeholder 2">
            <a:extLst>
              <a:ext uri="{FF2B5EF4-FFF2-40B4-BE49-F238E27FC236}">
                <a16:creationId xmlns:a16="http://schemas.microsoft.com/office/drawing/2014/main" id="{DE14408B-B868-419D-A063-71207C648A6F}"/>
              </a:ext>
            </a:extLst>
          </p:cNvPr>
          <p:cNvSpPr>
            <a:spLocks noGrp="1" noChangeArrowheads="1"/>
          </p:cNvSpPr>
          <p:nvPr>
            <p:ph type="body" sz="quarter" idx="3"/>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CA" altLang="en-US" dirty="0">
              <a:latin typeface="Arial" panose="020B0604020202020204" pitchFamily="34" charset="0"/>
            </a:endParaRPr>
          </a:p>
        </p:txBody>
      </p:sp>
    </p:spTree>
    <p:extLst>
      <p:ext uri="{BB962C8B-B14F-4D97-AF65-F5344CB8AC3E}">
        <p14:creationId xmlns:p14="http://schemas.microsoft.com/office/powerpoint/2010/main" val="3950633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2CA983C-B715-41A7-85C5-FFBC23A982E8}"/>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F2019443-E105-4D96-8984-3FDD154AF22C}" type="slidenum">
              <a:rPr lang="en-US" altLang="en-US">
                <a:solidFill>
                  <a:srgbClr val="000000"/>
                </a:solidFill>
              </a:rPr>
              <a:pPr algn="r" eaLnBrk="1" hangingPunct="1">
                <a:spcBef>
                  <a:spcPct val="0"/>
                </a:spcBef>
              </a:pPr>
              <a:t>16</a:t>
            </a:fld>
            <a:endParaRPr lang="en-US" altLang="en-US">
              <a:solidFill>
                <a:srgbClr val="000000"/>
              </a:solidFill>
            </a:endParaRPr>
          </a:p>
        </p:txBody>
      </p:sp>
      <p:sp>
        <p:nvSpPr>
          <p:cNvPr id="33795" name="Rectangle 2">
            <a:extLst>
              <a:ext uri="{FF2B5EF4-FFF2-40B4-BE49-F238E27FC236}">
                <a16:creationId xmlns:a16="http://schemas.microsoft.com/office/drawing/2014/main" id="{253DB907-7ACB-41D5-9DAF-0E45E81354CC}"/>
              </a:ext>
            </a:extLst>
          </p:cNvPr>
          <p:cNvSpPr>
            <a:spLocks noGrp="1" noRot="1" noChangeAspect="1" noChangeArrowheads="1" noTextEdit="1"/>
          </p:cNvSpPr>
          <p:nvPr>
            <p:ph type="sldImg"/>
          </p:nvPr>
        </p:nvSpPr>
        <p:spPr>
          <a:ln/>
        </p:spPr>
      </p:sp>
      <p:sp>
        <p:nvSpPr>
          <p:cNvPr id="33796" name="Rectangle 16">
            <a:extLst>
              <a:ext uri="{FF2B5EF4-FFF2-40B4-BE49-F238E27FC236}">
                <a16:creationId xmlns:a16="http://schemas.microsoft.com/office/drawing/2014/main" id="{980E684C-47FB-44DC-BE73-7F1D650EE1E8}"/>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3797" name="Rectangle 17">
            <a:extLst>
              <a:ext uri="{FF2B5EF4-FFF2-40B4-BE49-F238E27FC236}">
                <a16:creationId xmlns:a16="http://schemas.microsoft.com/office/drawing/2014/main" id="{B9C90C17-9698-4843-AEAA-0BFF2DE7E7CE}"/>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7894" name="Notes Placeholder 2">
            <a:extLst>
              <a:ext uri="{FF2B5EF4-FFF2-40B4-BE49-F238E27FC236}">
                <a16:creationId xmlns:a16="http://schemas.microsoft.com/office/drawing/2014/main" id="{DE14408B-B868-419D-A063-71207C648A6F}"/>
              </a:ext>
            </a:extLst>
          </p:cNvPr>
          <p:cNvSpPr>
            <a:spLocks noGrp="1" noChangeArrowheads="1"/>
          </p:cNvSpPr>
          <p:nvPr>
            <p:ph type="body" sz="quarter" idx="3"/>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CA" altLang="en-US" dirty="0">
              <a:latin typeface="Arial" panose="020B0604020202020204" pitchFamily="34" charset="0"/>
            </a:endParaRPr>
          </a:p>
        </p:txBody>
      </p:sp>
    </p:spTree>
    <p:extLst>
      <p:ext uri="{BB962C8B-B14F-4D97-AF65-F5344CB8AC3E}">
        <p14:creationId xmlns:p14="http://schemas.microsoft.com/office/powerpoint/2010/main" val="2374335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2CA983C-B715-41A7-85C5-FFBC23A982E8}"/>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F2019443-E105-4D96-8984-3FDD154AF22C}" type="slidenum">
              <a:rPr lang="en-US" altLang="en-US">
                <a:solidFill>
                  <a:srgbClr val="000000"/>
                </a:solidFill>
              </a:rPr>
              <a:pPr algn="r" eaLnBrk="1" hangingPunct="1">
                <a:spcBef>
                  <a:spcPct val="0"/>
                </a:spcBef>
              </a:pPr>
              <a:t>17</a:t>
            </a:fld>
            <a:endParaRPr lang="en-US" altLang="en-US">
              <a:solidFill>
                <a:srgbClr val="000000"/>
              </a:solidFill>
            </a:endParaRPr>
          </a:p>
        </p:txBody>
      </p:sp>
      <p:sp>
        <p:nvSpPr>
          <p:cNvPr id="33795" name="Rectangle 2">
            <a:extLst>
              <a:ext uri="{FF2B5EF4-FFF2-40B4-BE49-F238E27FC236}">
                <a16:creationId xmlns:a16="http://schemas.microsoft.com/office/drawing/2014/main" id="{253DB907-7ACB-41D5-9DAF-0E45E81354CC}"/>
              </a:ext>
            </a:extLst>
          </p:cNvPr>
          <p:cNvSpPr>
            <a:spLocks noGrp="1" noRot="1" noChangeAspect="1" noChangeArrowheads="1" noTextEdit="1"/>
          </p:cNvSpPr>
          <p:nvPr>
            <p:ph type="sldImg"/>
          </p:nvPr>
        </p:nvSpPr>
        <p:spPr>
          <a:ln/>
        </p:spPr>
      </p:sp>
      <p:sp>
        <p:nvSpPr>
          <p:cNvPr id="33796" name="Rectangle 16">
            <a:extLst>
              <a:ext uri="{FF2B5EF4-FFF2-40B4-BE49-F238E27FC236}">
                <a16:creationId xmlns:a16="http://schemas.microsoft.com/office/drawing/2014/main" id="{980E684C-47FB-44DC-BE73-7F1D650EE1E8}"/>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3797" name="Rectangle 17">
            <a:extLst>
              <a:ext uri="{FF2B5EF4-FFF2-40B4-BE49-F238E27FC236}">
                <a16:creationId xmlns:a16="http://schemas.microsoft.com/office/drawing/2014/main" id="{B9C90C17-9698-4843-AEAA-0BFF2DE7E7CE}"/>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7894" name="Notes Placeholder 2">
            <a:extLst>
              <a:ext uri="{FF2B5EF4-FFF2-40B4-BE49-F238E27FC236}">
                <a16:creationId xmlns:a16="http://schemas.microsoft.com/office/drawing/2014/main" id="{DE14408B-B868-419D-A063-71207C648A6F}"/>
              </a:ext>
            </a:extLst>
          </p:cNvPr>
          <p:cNvSpPr>
            <a:spLocks noGrp="1" noChangeArrowheads="1"/>
          </p:cNvSpPr>
          <p:nvPr>
            <p:ph type="body" sz="quarter" idx="3"/>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CA" altLang="en-US" dirty="0">
              <a:latin typeface="Arial" panose="020B0604020202020204" pitchFamily="34" charset="0"/>
            </a:endParaRPr>
          </a:p>
        </p:txBody>
      </p:sp>
    </p:spTree>
    <p:extLst>
      <p:ext uri="{BB962C8B-B14F-4D97-AF65-F5344CB8AC3E}">
        <p14:creationId xmlns:p14="http://schemas.microsoft.com/office/powerpoint/2010/main" val="1565624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2CA983C-B715-41A7-85C5-FFBC23A982E8}"/>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F2019443-E105-4D96-8984-3FDD154AF22C}" type="slidenum">
              <a:rPr lang="en-US" altLang="en-US">
                <a:solidFill>
                  <a:srgbClr val="000000"/>
                </a:solidFill>
              </a:rPr>
              <a:pPr algn="r" eaLnBrk="1" hangingPunct="1">
                <a:spcBef>
                  <a:spcPct val="0"/>
                </a:spcBef>
              </a:pPr>
              <a:t>18</a:t>
            </a:fld>
            <a:endParaRPr lang="en-US" altLang="en-US">
              <a:solidFill>
                <a:srgbClr val="000000"/>
              </a:solidFill>
            </a:endParaRPr>
          </a:p>
        </p:txBody>
      </p:sp>
      <p:sp>
        <p:nvSpPr>
          <p:cNvPr id="33795" name="Rectangle 2">
            <a:extLst>
              <a:ext uri="{FF2B5EF4-FFF2-40B4-BE49-F238E27FC236}">
                <a16:creationId xmlns:a16="http://schemas.microsoft.com/office/drawing/2014/main" id="{253DB907-7ACB-41D5-9DAF-0E45E81354CC}"/>
              </a:ext>
            </a:extLst>
          </p:cNvPr>
          <p:cNvSpPr>
            <a:spLocks noGrp="1" noRot="1" noChangeAspect="1" noChangeArrowheads="1" noTextEdit="1"/>
          </p:cNvSpPr>
          <p:nvPr>
            <p:ph type="sldImg"/>
          </p:nvPr>
        </p:nvSpPr>
        <p:spPr>
          <a:ln/>
        </p:spPr>
      </p:sp>
      <p:sp>
        <p:nvSpPr>
          <p:cNvPr id="33796" name="Rectangle 16">
            <a:extLst>
              <a:ext uri="{FF2B5EF4-FFF2-40B4-BE49-F238E27FC236}">
                <a16:creationId xmlns:a16="http://schemas.microsoft.com/office/drawing/2014/main" id="{980E684C-47FB-44DC-BE73-7F1D650EE1E8}"/>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3797" name="Rectangle 17">
            <a:extLst>
              <a:ext uri="{FF2B5EF4-FFF2-40B4-BE49-F238E27FC236}">
                <a16:creationId xmlns:a16="http://schemas.microsoft.com/office/drawing/2014/main" id="{B9C90C17-9698-4843-AEAA-0BFF2DE7E7CE}"/>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7894" name="Notes Placeholder 2">
            <a:extLst>
              <a:ext uri="{FF2B5EF4-FFF2-40B4-BE49-F238E27FC236}">
                <a16:creationId xmlns:a16="http://schemas.microsoft.com/office/drawing/2014/main" id="{DE14408B-B868-419D-A063-71207C648A6F}"/>
              </a:ext>
            </a:extLst>
          </p:cNvPr>
          <p:cNvSpPr>
            <a:spLocks noGrp="1" noChangeArrowheads="1"/>
          </p:cNvSpPr>
          <p:nvPr>
            <p:ph type="body" sz="quarter" idx="3"/>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CA" altLang="en-US" dirty="0">
              <a:latin typeface="Arial" panose="020B0604020202020204" pitchFamily="34" charset="0"/>
            </a:endParaRPr>
          </a:p>
        </p:txBody>
      </p:sp>
    </p:spTree>
    <p:extLst>
      <p:ext uri="{BB962C8B-B14F-4D97-AF65-F5344CB8AC3E}">
        <p14:creationId xmlns:p14="http://schemas.microsoft.com/office/powerpoint/2010/main" val="3585036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2CA983C-B715-41A7-85C5-FFBC23A982E8}"/>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F2019443-E105-4D96-8984-3FDD154AF22C}" type="slidenum">
              <a:rPr lang="en-US" altLang="en-US">
                <a:solidFill>
                  <a:srgbClr val="000000"/>
                </a:solidFill>
              </a:rPr>
              <a:pPr algn="r" eaLnBrk="1" hangingPunct="1">
                <a:spcBef>
                  <a:spcPct val="0"/>
                </a:spcBef>
              </a:pPr>
              <a:t>19</a:t>
            </a:fld>
            <a:endParaRPr lang="en-US" altLang="en-US">
              <a:solidFill>
                <a:srgbClr val="000000"/>
              </a:solidFill>
            </a:endParaRPr>
          </a:p>
        </p:txBody>
      </p:sp>
      <p:sp>
        <p:nvSpPr>
          <p:cNvPr id="33795" name="Rectangle 2">
            <a:extLst>
              <a:ext uri="{FF2B5EF4-FFF2-40B4-BE49-F238E27FC236}">
                <a16:creationId xmlns:a16="http://schemas.microsoft.com/office/drawing/2014/main" id="{253DB907-7ACB-41D5-9DAF-0E45E81354CC}"/>
              </a:ext>
            </a:extLst>
          </p:cNvPr>
          <p:cNvSpPr>
            <a:spLocks noGrp="1" noRot="1" noChangeAspect="1" noChangeArrowheads="1" noTextEdit="1"/>
          </p:cNvSpPr>
          <p:nvPr>
            <p:ph type="sldImg"/>
          </p:nvPr>
        </p:nvSpPr>
        <p:spPr>
          <a:ln/>
        </p:spPr>
      </p:sp>
      <p:sp>
        <p:nvSpPr>
          <p:cNvPr id="33796" name="Rectangle 16">
            <a:extLst>
              <a:ext uri="{FF2B5EF4-FFF2-40B4-BE49-F238E27FC236}">
                <a16:creationId xmlns:a16="http://schemas.microsoft.com/office/drawing/2014/main" id="{980E684C-47FB-44DC-BE73-7F1D650EE1E8}"/>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3797" name="Rectangle 17">
            <a:extLst>
              <a:ext uri="{FF2B5EF4-FFF2-40B4-BE49-F238E27FC236}">
                <a16:creationId xmlns:a16="http://schemas.microsoft.com/office/drawing/2014/main" id="{B9C90C17-9698-4843-AEAA-0BFF2DE7E7CE}"/>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7894" name="Notes Placeholder 2">
            <a:extLst>
              <a:ext uri="{FF2B5EF4-FFF2-40B4-BE49-F238E27FC236}">
                <a16:creationId xmlns:a16="http://schemas.microsoft.com/office/drawing/2014/main" id="{DE14408B-B868-419D-A063-71207C648A6F}"/>
              </a:ext>
            </a:extLst>
          </p:cNvPr>
          <p:cNvSpPr>
            <a:spLocks noGrp="1" noChangeArrowheads="1"/>
          </p:cNvSpPr>
          <p:nvPr>
            <p:ph type="body" sz="quarter" idx="3"/>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CA" altLang="en-US" dirty="0">
              <a:latin typeface="Arial" panose="020B0604020202020204" pitchFamily="34" charset="0"/>
            </a:endParaRPr>
          </a:p>
        </p:txBody>
      </p:sp>
    </p:spTree>
    <p:extLst>
      <p:ext uri="{BB962C8B-B14F-4D97-AF65-F5344CB8AC3E}">
        <p14:creationId xmlns:p14="http://schemas.microsoft.com/office/powerpoint/2010/main" val="2403068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D94BF131-8B1E-4CFC-B4BC-405D6EE3E7C8}"/>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4DF479D3-E257-4189-99BC-A7FA9FB4E6A0}" type="slidenum">
              <a:rPr lang="en-US" altLang="en-US">
                <a:solidFill>
                  <a:srgbClr val="000000"/>
                </a:solidFill>
              </a:rPr>
              <a:pPr algn="r" eaLnBrk="1" hangingPunct="1">
                <a:spcBef>
                  <a:spcPct val="0"/>
                </a:spcBef>
              </a:pPr>
              <a:t>2</a:t>
            </a:fld>
            <a:endParaRPr lang="en-US" altLang="en-US">
              <a:solidFill>
                <a:srgbClr val="000000"/>
              </a:solidFill>
            </a:endParaRPr>
          </a:p>
        </p:txBody>
      </p:sp>
      <p:sp>
        <p:nvSpPr>
          <p:cNvPr id="7171" name="Rectangle 2">
            <a:extLst>
              <a:ext uri="{FF2B5EF4-FFF2-40B4-BE49-F238E27FC236}">
                <a16:creationId xmlns:a16="http://schemas.microsoft.com/office/drawing/2014/main" id="{92D97275-67C8-4A81-991F-551DD97BF4E4}"/>
              </a:ext>
            </a:extLst>
          </p:cNvPr>
          <p:cNvSpPr>
            <a:spLocks noGrp="1" noRot="1" noChangeAspect="1" noChangeArrowheads="1" noTextEdit="1"/>
          </p:cNvSpPr>
          <p:nvPr>
            <p:ph type="sldImg"/>
          </p:nvPr>
        </p:nvSpPr>
        <p:spPr>
          <a:ln/>
        </p:spPr>
      </p:sp>
      <p:sp>
        <p:nvSpPr>
          <p:cNvPr id="7172" name="Rectangle 16">
            <a:extLst>
              <a:ext uri="{FF2B5EF4-FFF2-40B4-BE49-F238E27FC236}">
                <a16:creationId xmlns:a16="http://schemas.microsoft.com/office/drawing/2014/main" id="{286207E6-EAA1-4031-890A-8047CD21EBE5}"/>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7173" name="Rectangle 17">
            <a:extLst>
              <a:ext uri="{FF2B5EF4-FFF2-40B4-BE49-F238E27FC236}">
                <a16:creationId xmlns:a16="http://schemas.microsoft.com/office/drawing/2014/main" id="{659652B0-23ED-4526-BA33-3FF3D6FC9702}"/>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7174" name="Notes Placeholder 2">
            <a:extLst>
              <a:ext uri="{FF2B5EF4-FFF2-40B4-BE49-F238E27FC236}">
                <a16:creationId xmlns:a16="http://schemas.microsoft.com/office/drawing/2014/main" id="{0969EBC6-BDDA-4E0D-A995-5A47BE3D2CA1}"/>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latin typeface="Arial" panose="020B0604020202020204" pitchFamily="34" charset="0"/>
            </a:endParaRPr>
          </a:p>
        </p:txBody>
      </p:sp>
    </p:spTree>
    <p:extLst>
      <p:ext uri="{BB962C8B-B14F-4D97-AF65-F5344CB8AC3E}">
        <p14:creationId xmlns:p14="http://schemas.microsoft.com/office/powerpoint/2010/main" val="851535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50FEC3AD-C021-4447-9C02-DC1DCE40973D}"/>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B227452-41FC-49FD-A000-F4D569E5370F}" type="slidenum">
              <a:rPr lang="en-US" altLang="en-US">
                <a:solidFill>
                  <a:srgbClr val="000000"/>
                </a:solidFill>
              </a:rPr>
              <a:pPr algn="r" eaLnBrk="1" hangingPunct="1">
                <a:spcBef>
                  <a:spcPct val="0"/>
                </a:spcBef>
              </a:pPr>
              <a:t>20</a:t>
            </a:fld>
            <a:endParaRPr lang="en-US" altLang="en-US">
              <a:solidFill>
                <a:srgbClr val="000000"/>
              </a:solidFill>
            </a:endParaRPr>
          </a:p>
        </p:txBody>
      </p:sp>
      <p:sp>
        <p:nvSpPr>
          <p:cNvPr id="35843" name="Rectangle 2">
            <a:extLst>
              <a:ext uri="{FF2B5EF4-FFF2-40B4-BE49-F238E27FC236}">
                <a16:creationId xmlns:a16="http://schemas.microsoft.com/office/drawing/2014/main" id="{551534F3-12F7-4989-A23D-BD510661FF3B}"/>
              </a:ext>
            </a:extLst>
          </p:cNvPr>
          <p:cNvSpPr>
            <a:spLocks noGrp="1" noRot="1" noChangeAspect="1" noChangeArrowheads="1" noTextEdit="1"/>
          </p:cNvSpPr>
          <p:nvPr>
            <p:ph type="sldImg"/>
          </p:nvPr>
        </p:nvSpPr>
        <p:spPr>
          <a:ln/>
        </p:spPr>
      </p:sp>
      <p:sp>
        <p:nvSpPr>
          <p:cNvPr id="35844" name="Rectangle 16">
            <a:extLst>
              <a:ext uri="{FF2B5EF4-FFF2-40B4-BE49-F238E27FC236}">
                <a16:creationId xmlns:a16="http://schemas.microsoft.com/office/drawing/2014/main" id="{40827C61-609E-4B0E-9B62-DFDD679285AB}"/>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5845" name="Rectangle 17">
            <a:extLst>
              <a:ext uri="{FF2B5EF4-FFF2-40B4-BE49-F238E27FC236}">
                <a16:creationId xmlns:a16="http://schemas.microsoft.com/office/drawing/2014/main" id="{980B965D-020E-4EE1-A70E-0355C6E07990}"/>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5846" name="Notes Placeholder 2">
            <a:extLst>
              <a:ext uri="{FF2B5EF4-FFF2-40B4-BE49-F238E27FC236}">
                <a16:creationId xmlns:a16="http://schemas.microsoft.com/office/drawing/2014/main" id="{9647FE67-DB7D-430F-B569-650802F7B265}"/>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latin typeface="Arial" panose="020B0604020202020204" pitchFamily="34" charset="0"/>
            </a:endParaRPr>
          </a:p>
        </p:txBody>
      </p:sp>
    </p:spTree>
    <p:extLst>
      <p:ext uri="{BB962C8B-B14F-4D97-AF65-F5344CB8AC3E}">
        <p14:creationId xmlns:p14="http://schemas.microsoft.com/office/powerpoint/2010/main" val="557372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50FEC3AD-C021-4447-9C02-DC1DCE40973D}"/>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B227452-41FC-49FD-A000-F4D569E5370F}" type="slidenum">
              <a:rPr lang="en-US" altLang="en-US">
                <a:solidFill>
                  <a:srgbClr val="000000"/>
                </a:solidFill>
              </a:rPr>
              <a:pPr algn="r" eaLnBrk="1" hangingPunct="1">
                <a:spcBef>
                  <a:spcPct val="0"/>
                </a:spcBef>
              </a:pPr>
              <a:t>21</a:t>
            </a:fld>
            <a:endParaRPr lang="en-US" altLang="en-US">
              <a:solidFill>
                <a:srgbClr val="000000"/>
              </a:solidFill>
            </a:endParaRPr>
          </a:p>
        </p:txBody>
      </p:sp>
      <p:sp>
        <p:nvSpPr>
          <p:cNvPr id="35843" name="Rectangle 2">
            <a:extLst>
              <a:ext uri="{FF2B5EF4-FFF2-40B4-BE49-F238E27FC236}">
                <a16:creationId xmlns:a16="http://schemas.microsoft.com/office/drawing/2014/main" id="{551534F3-12F7-4989-A23D-BD510661FF3B}"/>
              </a:ext>
            </a:extLst>
          </p:cNvPr>
          <p:cNvSpPr>
            <a:spLocks noGrp="1" noRot="1" noChangeAspect="1" noChangeArrowheads="1" noTextEdit="1"/>
          </p:cNvSpPr>
          <p:nvPr>
            <p:ph type="sldImg"/>
          </p:nvPr>
        </p:nvSpPr>
        <p:spPr>
          <a:ln/>
        </p:spPr>
      </p:sp>
      <p:sp>
        <p:nvSpPr>
          <p:cNvPr id="35844" name="Rectangle 16">
            <a:extLst>
              <a:ext uri="{FF2B5EF4-FFF2-40B4-BE49-F238E27FC236}">
                <a16:creationId xmlns:a16="http://schemas.microsoft.com/office/drawing/2014/main" id="{40827C61-609E-4B0E-9B62-DFDD679285AB}"/>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5845" name="Rectangle 17">
            <a:extLst>
              <a:ext uri="{FF2B5EF4-FFF2-40B4-BE49-F238E27FC236}">
                <a16:creationId xmlns:a16="http://schemas.microsoft.com/office/drawing/2014/main" id="{980B965D-020E-4EE1-A70E-0355C6E07990}"/>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35846" name="Notes Placeholder 2">
            <a:extLst>
              <a:ext uri="{FF2B5EF4-FFF2-40B4-BE49-F238E27FC236}">
                <a16:creationId xmlns:a16="http://schemas.microsoft.com/office/drawing/2014/main" id="{9647FE67-DB7D-430F-B569-650802F7B265}"/>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latin typeface="Arial" panose="020B0604020202020204" pitchFamily="34" charset="0"/>
            </a:endParaRPr>
          </a:p>
        </p:txBody>
      </p:sp>
    </p:spTree>
    <p:extLst>
      <p:ext uri="{BB962C8B-B14F-4D97-AF65-F5344CB8AC3E}">
        <p14:creationId xmlns:p14="http://schemas.microsoft.com/office/powerpoint/2010/main" val="3430058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EA2FC0D-3D97-4D7A-9C82-5077FC9827F0}"/>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78C24A1D-3DF3-4A7F-BB76-80E4CE02AA3F}" type="slidenum">
              <a:rPr lang="en-US" altLang="en-US">
                <a:solidFill>
                  <a:srgbClr val="000000"/>
                </a:solidFill>
              </a:rPr>
              <a:pPr algn="r" eaLnBrk="1" hangingPunct="1">
                <a:spcBef>
                  <a:spcPct val="0"/>
                </a:spcBef>
              </a:pPr>
              <a:t>3</a:t>
            </a:fld>
            <a:endParaRPr lang="en-US" altLang="en-US">
              <a:solidFill>
                <a:srgbClr val="000000"/>
              </a:solidFill>
            </a:endParaRPr>
          </a:p>
        </p:txBody>
      </p:sp>
      <p:sp>
        <p:nvSpPr>
          <p:cNvPr id="9219" name="Rectangle 2">
            <a:extLst>
              <a:ext uri="{FF2B5EF4-FFF2-40B4-BE49-F238E27FC236}">
                <a16:creationId xmlns:a16="http://schemas.microsoft.com/office/drawing/2014/main" id="{9CF145D6-A14A-475B-8135-EEF37A6DEF04}"/>
              </a:ext>
            </a:extLst>
          </p:cNvPr>
          <p:cNvSpPr>
            <a:spLocks noGrp="1" noRot="1" noChangeAspect="1" noChangeArrowheads="1" noTextEdit="1"/>
          </p:cNvSpPr>
          <p:nvPr>
            <p:ph type="sldImg"/>
          </p:nvPr>
        </p:nvSpPr>
        <p:spPr>
          <a:ln/>
        </p:spPr>
      </p:sp>
      <p:sp>
        <p:nvSpPr>
          <p:cNvPr id="9220" name="Rectangle 16">
            <a:extLst>
              <a:ext uri="{FF2B5EF4-FFF2-40B4-BE49-F238E27FC236}">
                <a16:creationId xmlns:a16="http://schemas.microsoft.com/office/drawing/2014/main" id="{8946918F-0F01-442E-AAE0-E00444434C38}"/>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9221" name="Rectangle 17">
            <a:extLst>
              <a:ext uri="{FF2B5EF4-FFF2-40B4-BE49-F238E27FC236}">
                <a16:creationId xmlns:a16="http://schemas.microsoft.com/office/drawing/2014/main" id="{334B07FD-DE98-4655-860D-780654EA8F77}"/>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9222" name="Notes Placeholder 2">
            <a:extLst>
              <a:ext uri="{FF2B5EF4-FFF2-40B4-BE49-F238E27FC236}">
                <a16:creationId xmlns:a16="http://schemas.microsoft.com/office/drawing/2014/main" id="{4AD64933-DAA5-4FDF-B734-B9A5FFE1D28C}"/>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latin typeface="Arial" panose="020B0604020202020204" pitchFamily="34" charset="0"/>
            </a:endParaRPr>
          </a:p>
        </p:txBody>
      </p:sp>
    </p:spTree>
    <p:extLst>
      <p:ext uri="{BB962C8B-B14F-4D97-AF65-F5344CB8AC3E}">
        <p14:creationId xmlns:p14="http://schemas.microsoft.com/office/powerpoint/2010/main" val="137500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DB195F56-5CC9-4502-AE14-259273FCDDE5}"/>
              </a:ext>
            </a:extLst>
          </p:cNvPr>
          <p:cNvSpPr txBox="1">
            <a:spLocks noGrp="1" noChangeArrowheads="1"/>
          </p:cNvSpPr>
          <p:nvPr/>
        </p:nvSpPr>
        <p:spPr bwMode="auto">
          <a:xfrm>
            <a:off x="3935413" y="8772525"/>
            <a:ext cx="3013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5" rIns="93167" bIns="46585"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C3D2EBD1-9F84-4B08-80EB-577D0F164ACF}" type="slidenum">
              <a:rPr lang="en-US" altLang="en-US"/>
              <a:pPr algn="r" eaLnBrk="1" hangingPunct="1">
                <a:spcBef>
                  <a:spcPct val="0"/>
                </a:spcBef>
              </a:pPr>
              <a:t>4</a:t>
            </a:fld>
            <a:endParaRPr lang="en-US" altLang="en-US"/>
          </a:p>
        </p:txBody>
      </p:sp>
      <p:sp>
        <p:nvSpPr>
          <p:cNvPr id="7171" name="Rectangle 2">
            <a:extLst>
              <a:ext uri="{FF2B5EF4-FFF2-40B4-BE49-F238E27FC236}">
                <a16:creationId xmlns:a16="http://schemas.microsoft.com/office/drawing/2014/main" id="{732ACA68-E45B-4E82-8678-DA3F93C2530C}"/>
              </a:ext>
            </a:extLst>
          </p:cNvPr>
          <p:cNvSpPr>
            <a:spLocks noGrp="1" noRot="1" noChangeAspect="1" noChangeArrowheads="1" noTextEdit="1"/>
          </p:cNvSpPr>
          <p:nvPr>
            <p:ph type="sldImg"/>
          </p:nvPr>
        </p:nvSpPr>
        <p:spPr>
          <a:ln/>
        </p:spPr>
      </p:sp>
      <p:sp>
        <p:nvSpPr>
          <p:cNvPr id="7172" name="Rectangle 16">
            <a:extLst>
              <a:ext uri="{FF2B5EF4-FFF2-40B4-BE49-F238E27FC236}">
                <a16:creationId xmlns:a16="http://schemas.microsoft.com/office/drawing/2014/main" id="{8811B247-3340-42BD-984D-DBF3473C5D97}"/>
              </a:ext>
            </a:extLst>
          </p:cNvPr>
          <p:cNvSpPr>
            <a:spLocks noChangeArrowheads="1"/>
          </p:cNvSpPr>
          <p:nvPr/>
        </p:nvSpPr>
        <p:spPr bwMode="auto">
          <a:xfrm>
            <a:off x="906463" y="4618038"/>
            <a:ext cx="76200" cy="3784600"/>
          </a:xfrm>
          <a:prstGeom prst="rect">
            <a:avLst/>
          </a:prstGeom>
          <a:solidFill>
            <a:schemeClr val="bg1"/>
          </a:solidFill>
          <a:ln w="9525">
            <a:solidFill>
              <a:schemeClr val="bg1"/>
            </a:solidFill>
            <a:miter lim="800000"/>
            <a:headEnd/>
            <a:tailEnd/>
          </a:ln>
        </p:spPr>
        <p:txBody>
          <a:bodyPr wrap="none" lIns="91431" tIns="45715" rIns="91431" bIns="4571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800"/>
          </a:p>
        </p:txBody>
      </p:sp>
      <p:sp>
        <p:nvSpPr>
          <p:cNvPr id="7173" name="Rectangle 17">
            <a:extLst>
              <a:ext uri="{FF2B5EF4-FFF2-40B4-BE49-F238E27FC236}">
                <a16:creationId xmlns:a16="http://schemas.microsoft.com/office/drawing/2014/main" id="{A075FCA9-573F-4BA7-AA3F-44688E675C54}"/>
              </a:ext>
            </a:extLst>
          </p:cNvPr>
          <p:cNvSpPr>
            <a:spLocks noChangeArrowheads="1"/>
          </p:cNvSpPr>
          <p:nvPr/>
        </p:nvSpPr>
        <p:spPr bwMode="auto">
          <a:xfrm>
            <a:off x="5967413" y="4694238"/>
            <a:ext cx="76200" cy="3784600"/>
          </a:xfrm>
          <a:prstGeom prst="rect">
            <a:avLst/>
          </a:prstGeom>
          <a:solidFill>
            <a:schemeClr val="bg1"/>
          </a:solidFill>
          <a:ln w="9525">
            <a:solidFill>
              <a:schemeClr val="bg1"/>
            </a:solidFill>
            <a:miter lim="800000"/>
            <a:headEnd/>
            <a:tailEnd/>
          </a:ln>
        </p:spPr>
        <p:txBody>
          <a:bodyPr wrap="none" lIns="91431" tIns="45715" rIns="91431" bIns="4571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800"/>
          </a:p>
        </p:txBody>
      </p:sp>
      <p:sp>
        <p:nvSpPr>
          <p:cNvPr id="7174" name="Rectangle 3">
            <a:extLst>
              <a:ext uri="{FF2B5EF4-FFF2-40B4-BE49-F238E27FC236}">
                <a16:creationId xmlns:a16="http://schemas.microsoft.com/office/drawing/2014/main" id="{CD7908D1-51DE-4DFB-9812-71DA90FCBCF2}"/>
              </a:ext>
            </a:extLst>
          </p:cNvPr>
          <p:cNvSpPr>
            <a:spLocks noGrp="1" noChangeArrowheads="1"/>
          </p:cNvSpPr>
          <p:nvPr>
            <p:ph type="body"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DB195F56-5CC9-4502-AE14-259273FCDDE5}"/>
              </a:ext>
            </a:extLst>
          </p:cNvPr>
          <p:cNvSpPr txBox="1">
            <a:spLocks noGrp="1" noChangeArrowheads="1"/>
          </p:cNvSpPr>
          <p:nvPr/>
        </p:nvSpPr>
        <p:spPr bwMode="auto">
          <a:xfrm>
            <a:off x="3935413" y="8772525"/>
            <a:ext cx="3013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5" rIns="93167" bIns="46585"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C3D2EBD1-9F84-4B08-80EB-577D0F164ACF}" type="slidenum">
              <a:rPr lang="en-US" altLang="en-US"/>
              <a:pPr algn="r" eaLnBrk="1" hangingPunct="1">
                <a:spcBef>
                  <a:spcPct val="0"/>
                </a:spcBef>
              </a:pPr>
              <a:t>5</a:t>
            </a:fld>
            <a:endParaRPr lang="en-US" altLang="en-US"/>
          </a:p>
        </p:txBody>
      </p:sp>
      <p:sp>
        <p:nvSpPr>
          <p:cNvPr id="7171" name="Rectangle 2">
            <a:extLst>
              <a:ext uri="{FF2B5EF4-FFF2-40B4-BE49-F238E27FC236}">
                <a16:creationId xmlns:a16="http://schemas.microsoft.com/office/drawing/2014/main" id="{732ACA68-E45B-4E82-8678-DA3F93C2530C}"/>
              </a:ext>
            </a:extLst>
          </p:cNvPr>
          <p:cNvSpPr>
            <a:spLocks noGrp="1" noRot="1" noChangeAspect="1" noChangeArrowheads="1" noTextEdit="1"/>
          </p:cNvSpPr>
          <p:nvPr>
            <p:ph type="sldImg"/>
          </p:nvPr>
        </p:nvSpPr>
        <p:spPr>
          <a:ln/>
        </p:spPr>
      </p:sp>
      <p:sp>
        <p:nvSpPr>
          <p:cNvPr id="7172" name="Rectangle 16">
            <a:extLst>
              <a:ext uri="{FF2B5EF4-FFF2-40B4-BE49-F238E27FC236}">
                <a16:creationId xmlns:a16="http://schemas.microsoft.com/office/drawing/2014/main" id="{8811B247-3340-42BD-984D-DBF3473C5D97}"/>
              </a:ext>
            </a:extLst>
          </p:cNvPr>
          <p:cNvSpPr>
            <a:spLocks noChangeArrowheads="1"/>
          </p:cNvSpPr>
          <p:nvPr/>
        </p:nvSpPr>
        <p:spPr bwMode="auto">
          <a:xfrm>
            <a:off x="906463" y="4618038"/>
            <a:ext cx="76200" cy="3784600"/>
          </a:xfrm>
          <a:prstGeom prst="rect">
            <a:avLst/>
          </a:prstGeom>
          <a:solidFill>
            <a:schemeClr val="bg1"/>
          </a:solidFill>
          <a:ln w="9525">
            <a:solidFill>
              <a:schemeClr val="bg1"/>
            </a:solidFill>
            <a:miter lim="800000"/>
            <a:headEnd/>
            <a:tailEnd/>
          </a:ln>
        </p:spPr>
        <p:txBody>
          <a:bodyPr wrap="none" lIns="91431" tIns="45715" rIns="91431" bIns="4571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800"/>
          </a:p>
        </p:txBody>
      </p:sp>
      <p:sp>
        <p:nvSpPr>
          <p:cNvPr id="7173" name="Rectangle 17">
            <a:extLst>
              <a:ext uri="{FF2B5EF4-FFF2-40B4-BE49-F238E27FC236}">
                <a16:creationId xmlns:a16="http://schemas.microsoft.com/office/drawing/2014/main" id="{A075FCA9-573F-4BA7-AA3F-44688E675C54}"/>
              </a:ext>
            </a:extLst>
          </p:cNvPr>
          <p:cNvSpPr>
            <a:spLocks noChangeArrowheads="1"/>
          </p:cNvSpPr>
          <p:nvPr/>
        </p:nvSpPr>
        <p:spPr bwMode="auto">
          <a:xfrm>
            <a:off x="5967413" y="4694238"/>
            <a:ext cx="76200" cy="3784600"/>
          </a:xfrm>
          <a:prstGeom prst="rect">
            <a:avLst/>
          </a:prstGeom>
          <a:solidFill>
            <a:schemeClr val="bg1"/>
          </a:solidFill>
          <a:ln w="9525">
            <a:solidFill>
              <a:schemeClr val="bg1"/>
            </a:solidFill>
            <a:miter lim="800000"/>
            <a:headEnd/>
            <a:tailEnd/>
          </a:ln>
        </p:spPr>
        <p:txBody>
          <a:bodyPr wrap="none" lIns="91431" tIns="45715" rIns="91431" bIns="4571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800"/>
          </a:p>
        </p:txBody>
      </p:sp>
      <p:sp>
        <p:nvSpPr>
          <p:cNvPr id="7174" name="Rectangle 3">
            <a:extLst>
              <a:ext uri="{FF2B5EF4-FFF2-40B4-BE49-F238E27FC236}">
                <a16:creationId xmlns:a16="http://schemas.microsoft.com/office/drawing/2014/main" id="{CD7908D1-51DE-4DFB-9812-71DA90FCBCF2}"/>
              </a:ext>
            </a:extLst>
          </p:cNvPr>
          <p:cNvSpPr>
            <a:spLocks noGrp="1" noChangeArrowheads="1"/>
          </p:cNvSpPr>
          <p:nvPr>
            <p:ph type="body"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p:txBody>
      </p:sp>
    </p:spTree>
    <p:extLst>
      <p:ext uri="{BB962C8B-B14F-4D97-AF65-F5344CB8AC3E}">
        <p14:creationId xmlns:p14="http://schemas.microsoft.com/office/powerpoint/2010/main" val="1916231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DB195F56-5CC9-4502-AE14-259273FCDDE5}"/>
              </a:ext>
            </a:extLst>
          </p:cNvPr>
          <p:cNvSpPr txBox="1">
            <a:spLocks noGrp="1" noChangeArrowheads="1"/>
          </p:cNvSpPr>
          <p:nvPr/>
        </p:nvSpPr>
        <p:spPr bwMode="auto">
          <a:xfrm>
            <a:off x="3935413" y="8772525"/>
            <a:ext cx="3013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5" rIns="93167" bIns="46585"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C3D2EBD1-9F84-4B08-80EB-577D0F164ACF}" type="slidenum">
              <a:rPr lang="en-US" altLang="en-US"/>
              <a:pPr algn="r" eaLnBrk="1" hangingPunct="1">
                <a:spcBef>
                  <a:spcPct val="0"/>
                </a:spcBef>
              </a:pPr>
              <a:t>6</a:t>
            </a:fld>
            <a:endParaRPr lang="en-US" altLang="en-US"/>
          </a:p>
        </p:txBody>
      </p:sp>
      <p:sp>
        <p:nvSpPr>
          <p:cNvPr id="7171" name="Rectangle 2">
            <a:extLst>
              <a:ext uri="{FF2B5EF4-FFF2-40B4-BE49-F238E27FC236}">
                <a16:creationId xmlns:a16="http://schemas.microsoft.com/office/drawing/2014/main" id="{732ACA68-E45B-4E82-8678-DA3F93C2530C}"/>
              </a:ext>
            </a:extLst>
          </p:cNvPr>
          <p:cNvSpPr>
            <a:spLocks noGrp="1" noRot="1" noChangeAspect="1" noChangeArrowheads="1" noTextEdit="1"/>
          </p:cNvSpPr>
          <p:nvPr>
            <p:ph type="sldImg"/>
          </p:nvPr>
        </p:nvSpPr>
        <p:spPr>
          <a:ln/>
        </p:spPr>
      </p:sp>
      <p:sp>
        <p:nvSpPr>
          <p:cNvPr id="7172" name="Rectangle 16">
            <a:extLst>
              <a:ext uri="{FF2B5EF4-FFF2-40B4-BE49-F238E27FC236}">
                <a16:creationId xmlns:a16="http://schemas.microsoft.com/office/drawing/2014/main" id="{8811B247-3340-42BD-984D-DBF3473C5D97}"/>
              </a:ext>
            </a:extLst>
          </p:cNvPr>
          <p:cNvSpPr>
            <a:spLocks noChangeArrowheads="1"/>
          </p:cNvSpPr>
          <p:nvPr/>
        </p:nvSpPr>
        <p:spPr bwMode="auto">
          <a:xfrm>
            <a:off x="906463" y="4618038"/>
            <a:ext cx="76200" cy="3784600"/>
          </a:xfrm>
          <a:prstGeom prst="rect">
            <a:avLst/>
          </a:prstGeom>
          <a:solidFill>
            <a:schemeClr val="bg1"/>
          </a:solidFill>
          <a:ln w="9525">
            <a:solidFill>
              <a:schemeClr val="bg1"/>
            </a:solidFill>
            <a:miter lim="800000"/>
            <a:headEnd/>
            <a:tailEnd/>
          </a:ln>
        </p:spPr>
        <p:txBody>
          <a:bodyPr wrap="none" lIns="91431" tIns="45715" rIns="91431" bIns="4571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800"/>
          </a:p>
        </p:txBody>
      </p:sp>
      <p:sp>
        <p:nvSpPr>
          <p:cNvPr id="7173" name="Rectangle 17">
            <a:extLst>
              <a:ext uri="{FF2B5EF4-FFF2-40B4-BE49-F238E27FC236}">
                <a16:creationId xmlns:a16="http://schemas.microsoft.com/office/drawing/2014/main" id="{A075FCA9-573F-4BA7-AA3F-44688E675C54}"/>
              </a:ext>
            </a:extLst>
          </p:cNvPr>
          <p:cNvSpPr>
            <a:spLocks noChangeArrowheads="1"/>
          </p:cNvSpPr>
          <p:nvPr/>
        </p:nvSpPr>
        <p:spPr bwMode="auto">
          <a:xfrm>
            <a:off x="5967413" y="4694238"/>
            <a:ext cx="76200" cy="3784600"/>
          </a:xfrm>
          <a:prstGeom prst="rect">
            <a:avLst/>
          </a:prstGeom>
          <a:solidFill>
            <a:schemeClr val="bg1"/>
          </a:solidFill>
          <a:ln w="9525">
            <a:solidFill>
              <a:schemeClr val="bg1"/>
            </a:solidFill>
            <a:miter lim="800000"/>
            <a:headEnd/>
            <a:tailEnd/>
          </a:ln>
        </p:spPr>
        <p:txBody>
          <a:bodyPr wrap="none" lIns="91431" tIns="45715" rIns="91431" bIns="4571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800"/>
          </a:p>
        </p:txBody>
      </p:sp>
      <p:sp>
        <p:nvSpPr>
          <p:cNvPr id="7174" name="Rectangle 3">
            <a:extLst>
              <a:ext uri="{FF2B5EF4-FFF2-40B4-BE49-F238E27FC236}">
                <a16:creationId xmlns:a16="http://schemas.microsoft.com/office/drawing/2014/main" id="{CD7908D1-51DE-4DFB-9812-71DA90FCBCF2}"/>
              </a:ext>
            </a:extLst>
          </p:cNvPr>
          <p:cNvSpPr>
            <a:spLocks noGrp="1" noChangeArrowheads="1"/>
          </p:cNvSpPr>
          <p:nvPr>
            <p:ph type="body"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p:txBody>
      </p:sp>
    </p:spTree>
    <p:extLst>
      <p:ext uri="{BB962C8B-B14F-4D97-AF65-F5344CB8AC3E}">
        <p14:creationId xmlns:p14="http://schemas.microsoft.com/office/powerpoint/2010/main" val="101570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5CC4C86-6232-47AD-8A83-40C8E67BD391}"/>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7D36484-0C15-49E1-9D00-44F0FEBC3613}" type="slidenum">
              <a:rPr lang="en-US" altLang="en-US">
                <a:solidFill>
                  <a:srgbClr val="000000"/>
                </a:solidFill>
              </a:rPr>
              <a:pPr algn="r" eaLnBrk="1" hangingPunct="1">
                <a:spcBef>
                  <a:spcPct val="0"/>
                </a:spcBef>
              </a:pPr>
              <a:t>7</a:t>
            </a:fld>
            <a:endParaRPr lang="en-US" altLang="en-US">
              <a:solidFill>
                <a:srgbClr val="000000"/>
              </a:solidFill>
            </a:endParaRPr>
          </a:p>
        </p:txBody>
      </p:sp>
      <p:sp>
        <p:nvSpPr>
          <p:cNvPr id="17411" name="Rectangle 2">
            <a:extLst>
              <a:ext uri="{FF2B5EF4-FFF2-40B4-BE49-F238E27FC236}">
                <a16:creationId xmlns:a16="http://schemas.microsoft.com/office/drawing/2014/main" id="{EB0FC121-0DAB-42A8-A0E3-B4984CA2F97E}"/>
              </a:ext>
            </a:extLst>
          </p:cNvPr>
          <p:cNvSpPr>
            <a:spLocks noGrp="1" noRot="1" noChangeAspect="1" noChangeArrowheads="1" noTextEdit="1"/>
          </p:cNvSpPr>
          <p:nvPr>
            <p:ph type="sldImg"/>
          </p:nvPr>
        </p:nvSpPr>
        <p:spPr>
          <a:ln/>
        </p:spPr>
      </p:sp>
      <p:sp>
        <p:nvSpPr>
          <p:cNvPr id="17412" name="Rectangle 16">
            <a:extLst>
              <a:ext uri="{FF2B5EF4-FFF2-40B4-BE49-F238E27FC236}">
                <a16:creationId xmlns:a16="http://schemas.microsoft.com/office/drawing/2014/main" id="{76D4D064-D3EA-4859-8F01-52EB168DCFCF}"/>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17413" name="Rectangle 17">
            <a:extLst>
              <a:ext uri="{FF2B5EF4-FFF2-40B4-BE49-F238E27FC236}">
                <a16:creationId xmlns:a16="http://schemas.microsoft.com/office/drawing/2014/main" id="{797200E0-6CD3-43DD-ACFC-41FBE657EFEC}"/>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17414" name="Notes Placeholder 2">
            <a:extLst>
              <a:ext uri="{FF2B5EF4-FFF2-40B4-BE49-F238E27FC236}">
                <a16:creationId xmlns:a16="http://schemas.microsoft.com/office/drawing/2014/main" id="{04103E7C-42B4-4A05-A2C2-723B91214AD2}"/>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latin typeface="Arial" panose="020B0604020202020204" pitchFamily="34" charset="0"/>
            </a:endParaRPr>
          </a:p>
        </p:txBody>
      </p:sp>
    </p:spTree>
    <p:extLst>
      <p:ext uri="{BB962C8B-B14F-4D97-AF65-F5344CB8AC3E}">
        <p14:creationId xmlns:p14="http://schemas.microsoft.com/office/powerpoint/2010/main" val="2491958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5CC4C86-6232-47AD-8A83-40C8E67BD391}"/>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7D36484-0C15-49E1-9D00-44F0FEBC3613}" type="slidenum">
              <a:rPr lang="en-US" altLang="en-US">
                <a:solidFill>
                  <a:srgbClr val="000000"/>
                </a:solidFill>
              </a:rPr>
              <a:pPr algn="r" eaLnBrk="1" hangingPunct="1">
                <a:spcBef>
                  <a:spcPct val="0"/>
                </a:spcBef>
              </a:pPr>
              <a:t>8</a:t>
            </a:fld>
            <a:endParaRPr lang="en-US" altLang="en-US">
              <a:solidFill>
                <a:srgbClr val="000000"/>
              </a:solidFill>
            </a:endParaRPr>
          </a:p>
        </p:txBody>
      </p:sp>
      <p:sp>
        <p:nvSpPr>
          <p:cNvPr id="17411" name="Rectangle 2">
            <a:extLst>
              <a:ext uri="{FF2B5EF4-FFF2-40B4-BE49-F238E27FC236}">
                <a16:creationId xmlns:a16="http://schemas.microsoft.com/office/drawing/2014/main" id="{EB0FC121-0DAB-42A8-A0E3-B4984CA2F97E}"/>
              </a:ext>
            </a:extLst>
          </p:cNvPr>
          <p:cNvSpPr>
            <a:spLocks noGrp="1" noRot="1" noChangeAspect="1" noChangeArrowheads="1" noTextEdit="1"/>
          </p:cNvSpPr>
          <p:nvPr>
            <p:ph type="sldImg"/>
          </p:nvPr>
        </p:nvSpPr>
        <p:spPr>
          <a:ln/>
        </p:spPr>
      </p:sp>
      <p:sp>
        <p:nvSpPr>
          <p:cNvPr id="17412" name="Rectangle 16">
            <a:extLst>
              <a:ext uri="{FF2B5EF4-FFF2-40B4-BE49-F238E27FC236}">
                <a16:creationId xmlns:a16="http://schemas.microsoft.com/office/drawing/2014/main" id="{76D4D064-D3EA-4859-8F01-52EB168DCFCF}"/>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17413" name="Rectangle 17">
            <a:extLst>
              <a:ext uri="{FF2B5EF4-FFF2-40B4-BE49-F238E27FC236}">
                <a16:creationId xmlns:a16="http://schemas.microsoft.com/office/drawing/2014/main" id="{797200E0-6CD3-43DD-ACFC-41FBE657EFEC}"/>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17414" name="Notes Placeholder 2">
            <a:extLst>
              <a:ext uri="{FF2B5EF4-FFF2-40B4-BE49-F238E27FC236}">
                <a16:creationId xmlns:a16="http://schemas.microsoft.com/office/drawing/2014/main" id="{04103E7C-42B4-4A05-A2C2-723B91214AD2}"/>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latin typeface="Arial" panose="020B0604020202020204" pitchFamily="34" charset="0"/>
            </a:endParaRPr>
          </a:p>
        </p:txBody>
      </p:sp>
    </p:spTree>
    <p:extLst>
      <p:ext uri="{BB962C8B-B14F-4D97-AF65-F5344CB8AC3E}">
        <p14:creationId xmlns:p14="http://schemas.microsoft.com/office/powerpoint/2010/main" val="2944493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6F406564-EC23-4C58-8B82-C1641EBC2834}"/>
              </a:ext>
            </a:extLst>
          </p:cNvPr>
          <p:cNvSpPr txBox="1">
            <a:spLocks noGrp="1" noChangeArrowheads="1"/>
          </p:cNvSpPr>
          <p:nvPr/>
        </p:nvSpPr>
        <p:spPr bwMode="auto">
          <a:xfrm>
            <a:off x="4142162" y="9119325"/>
            <a:ext cx="3171368" cy="4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65" tIns="48684" rIns="97365" bIns="48684" anchor="b"/>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5C7667AC-26C7-4776-A7BF-A4868A214EE3}" type="slidenum">
              <a:rPr lang="en-US" altLang="en-US">
                <a:solidFill>
                  <a:srgbClr val="000000"/>
                </a:solidFill>
              </a:rPr>
              <a:pPr algn="r" eaLnBrk="1" hangingPunct="1">
                <a:spcBef>
                  <a:spcPct val="0"/>
                </a:spcBef>
              </a:pPr>
              <a:t>9</a:t>
            </a:fld>
            <a:endParaRPr lang="en-US" altLang="en-US">
              <a:solidFill>
                <a:srgbClr val="000000"/>
              </a:solidFill>
            </a:endParaRPr>
          </a:p>
        </p:txBody>
      </p:sp>
      <p:sp>
        <p:nvSpPr>
          <p:cNvPr id="21507" name="Rectangle 2">
            <a:extLst>
              <a:ext uri="{FF2B5EF4-FFF2-40B4-BE49-F238E27FC236}">
                <a16:creationId xmlns:a16="http://schemas.microsoft.com/office/drawing/2014/main" id="{5B1D4CF2-4B2F-4E27-AD5B-095323C63AD3}"/>
              </a:ext>
            </a:extLst>
          </p:cNvPr>
          <p:cNvSpPr>
            <a:spLocks noGrp="1" noRot="1" noChangeAspect="1" noChangeArrowheads="1" noTextEdit="1"/>
          </p:cNvSpPr>
          <p:nvPr>
            <p:ph type="sldImg"/>
          </p:nvPr>
        </p:nvSpPr>
        <p:spPr>
          <a:ln/>
        </p:spPr>
      </p:sp>
      <p:sp>
        <p:nvSpPr>
          <p:cNvPr id="21508" name="Rectangle 16">
            <a:extLst>
              <a:ext uri="{FF2B5EF4-FFF2-40B4-BE49-F238E27FC236}">
                <a16:creationId xmlns:a16="http://schemas.microsoft.com/office/drawing/2014/main" id="{90A51B2F-5043-4FD6-BB5F-08894BCAA4EF}"/>
              </a:ext>
            </a:extLst>
          </p:cNvPr>
          <p:cNvSpPr>
            <a:spLocks noChangeArrowheads="1"/>
          </p:cNvSpPr>
          <p:nvPr/>
        </p:nvSpPr>
        <p:spPr bwMode="auto">
          <a:xfrm>
            <a:off x="954084" y="4800600"/>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21509" name="Rectangle 17">
            <a:extLst>
              <a:ext uri="{FF2B5EF4-FFF2-40B4-BE49-F238E27FC236}">
                <a16:creationId xmlns:a16="http://schemas.microsoft.com/office/drawing/2014/main" id="{34AA6921-A1A1-4F1B-84C1-C5ED5FAEC5A8}"/>
              </a:ext>
            </a:extLst>
          </p:cNvPr>
          <p:cNvSpPr>
            <a:spLocks noChangeArrowheads="1"/>
          </p:cNvSpPr>
          <p:nvPr/>
        </p:nvSpPr>
        <p:spPr bwMode="auto">
          <a:xfrm>
            <a:off x="6280914" y="4879813"/>
            <a:ext cx="80203" cy="3934215"/>
          </a:xfrm>
          <a:prstGeom prst="rect">
            <a:avLst/>
          </a:prstGeom>
          <a:solidFill>
            <a:schemeClr val="bg1"/>
          </a:solidFill>
          <a:ln w="9525">
            <a:solidFill>
              <a:schemeClr val="bg1"/>
            </a:solidFill>
            <a:miter lim="800000"/>
            <a:headEnd/>
            <a:tailEnd/>
          </a:ln>
        </p:spPr>
        <p:txBody>
          <a:bodyPr wrap="none" lIns="95550" tIns="47775" rIns="95550" bIns="47775" anchor="ctr"/>
          <a:lstStyle>
            <a:lvl1pPr defTabSz="915988">
              <a:spcBef>
                <a:spcPct val="30000"/>
              </a:spcBef>
              <a:defRPr sz="1200">
                <a:solidFill>
                  <a:schemeClr val="tx1"/>
                </a:solidFill>
                <a:latin typeface="Arial" panose="020B0604020202020204" pitchFamily="34" charset="0"/>
              </a:defRPr>
            </a:lvl1pPr>
            <a:lvl2pPr marL="742950" indent="-285750" defTabSz="915988">
              <a:spcBef>
                <a:spcPct val="30000"/>
              </a:spcBef>
              <a:defRPr sz="1200">
                <a:solidFill>
                  <a:schemeClr val="tx1"/>
                </a:solidFill>
                <a:latin typeface="Arial" panose="020B0604020202020204" pitchFamily="34" charset="0"/>
              </a:defRPr>
            </a:lvl2pPr>
            <a:lvl3pPr marL="1143000" indent="-228600" defTabSz="915988">
              <a:spcBef>
                <a:spcPct val="30000"/>
              </a:spcBef>
              <a:defRPr sz="1200">
                <a:solidFill>
                  <a:schemeClr val="tx1"/>
                </a:solidFill>
                <a:latin typeface="Arial" panose="020B0604020202020204" pitchFamily="34" charset="0"/>
              </a:defRPr>
            </a:lvl3pPr>
            <a:lvl4pPr marL="1600200" indent="-228600" defTabSz="915988">
              <a:spcBef>
                <a:spcPct val="30000"/>
              </a:spcBef>
              <a:defRPr sz="1200">
                <a:solidFill>
                  <a:schemeClr val="tx1"/>
                </a:solidFill>
                <a:latin typeface="Arial" panose="020B0604020202020204" pitchFamily="34" charset="0"/>
              </a:defRPr>
            </a:lvl4pPr>
            <a:lvl5pPr marL="2057400" indent="-228600" defTabSz="915988">
              <a:spcBef>
                <a:spcPct val="30000"/>
              </a:spcBef>
              <a:defRPr sz="1200">
                <a:solidFill>
                  <a:schemeClr val="tx1"/>
                </a:solidFill>
                <a:latin typeface="Arial" panose="020B0604020202020204" pitchFamily="34" charset="0"/>
              </a:defRPr>
            </a:lvl5pPr>
            <a:lvl6pPr marL="2514600" indent="-228600" defTabSz="915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5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5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59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CA" altLang="en-US" sz="1900">
              <a:solidFill>
                <a:srgbClr val="000000"/>
              </a:solidFill>
            </a:endParaRPr>
          </a:p>
        </p:txBody>
      </p:sp>
      <p:sp>
        <p:nvSpPr>
          <p:cNvPr id="21510" name="Notes Placeholder 2">
            <a:extLst>
              <a:ext uri="{FF2B5EF4-FFF2-40B4-BE49-F238E27FC236}">
                <a16:creationId xmlns:a16="http://schemas.microsoft.com/office/drawing/2014/main" id="{E539A76C-C101-49EB-9976-96E551A3E796}"/>
              </a:ext>
            </a:extLst>
          </p:cNvPr>
          <p:cNvSpPr>
            <a:spLocks noGrp="1" noChangeArrowheads="1"/>
          </p:cNvSpPr>
          <p:nvPr>
            <p:ph type="body"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latin typeface="Arial" panose="020B0604020202020204" pitchFamily="34" charset="0"/>
            </a:endParaRPr>
          </a:p>
        </p:txBody>
      </p:sp>
    </p:spTree>
    <p:extLst>
      <p:ext uri="{BB962C8B-B14F-4D97-AF65-F5344CB8AC3E}">
        <p14:creationId xmlns:p14="http://schemas.microsoft.com/office/powerpoint/2010/main" val="711655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a:extLst>
              <a:ext uri="{FF2B5EF4-FFF2-40B4-BE49-F238E27FC236}">
                <a16:creationId xmlns:a16="http://schemas.microsoft.com/office/drawing/2014/main" id="{C0143DC3-7B40-4A27-BAF5-0A355D9B89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87BB91E-D95D-4BC4-9FAF-A43125AA3E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755AEBC-00FE-4FD7-99EC-3591517AB205}"/>
              </a:ext>
            </a:extLst>
          </p:cNvPr>
          <p:cNvSpPr>
            <a:spLocks noGrp="1" noChangeArrowheads="1"/>
          </p:cNvSpPr>
          <p:nvPr>
            <p:ph type="sldNum" sz="quarter" idx="12"/>
          </p:nvPr>
        </p:nvSpPr>
        <p:spPr>
          <a:ln/>
        </p:spPr>
        <p:txBody>
          <a:bodyPr/>
          <a:lstStyle>
            <a:lvl1pPr>
              <a:defRPr/>
            </a:lvl1pPr>
          </a:lstStyle>
          <a:p>
            <a:fld id="{4C303FBD-CF82-4A5F-BEF0-00310F628D3E}" type="slidenum">
              <a:rPr lang="en-US" altLang="en-US"/>
              <a:pPr/>
              <a:t>‹#›</a:t>
            </a:fld>
            <a:endParaRPr lang="en-US" altLang="en-US"/>
          </a:p>
        </p:txBody>
      </p:sp>
    </p:spTree>
    <p:extLst>
      <p:ext uri="{BB962C8B-B14F-4D97-AF65-F5344CB8AC3E}">
        <p14:creationId xmlns:p14="http://schemas.microsoft.com/office/powerpoint/2010/main" val="284670465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FFA22F40-97A3-4977-BCCC-3530D0CE07E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7F646AA-9102-402E-A87E-713DEF896F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908020-978D-404C-A1C2-657ABBA32E94}"/>
              </a:ext>
            </a:extLst>
          </p:cNvPr>
          <p:cNvSpPr>
            <a:spLocks noGrp="1" noChangeArrowheads="1"/>
          </p:cNvSpPr>
          <p:nvPr>
            <p:ph type="sldNum" sz="quarter" idx="12"/>
          </p:nvPr>
        </p:nvSpPr>
        <p:spPr>
          <a:ln/>
        </p:spPr>
        <p:txBody>
          <a:bodyPr/>
          <a:lstStyle>
            <a:lvl1pPr>
              <a:defRPr/>
            </a:lvl1pPr>
          </a:lstStyle>
          <a:p>
            <a:fld id="{5C878C25-4E0B-4AAB-833D-89152EFFDEEB}" type="slidenum">
              <a:rPr lang="en-US" altLang="en-US"/>
              <a:pPr/>
              <a:t>‹#›</a:t>
            </a:fld>
            <a:endParaRPr lang="en-US" altLang="en-US"/>
          </a:p>
        </p:txBody>
      </p:sp>
    </p:spTree>
    <p:extLst>
      <p:ext uri="{BB962C8B-B14F-4D97-AF65-F5344CB8AC3E}">
        <p14:creationId xmlns:p14="http://schemas.microsoft.com/office/powerpoint/2010/main" val="358115604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528AEFC3-428A-4EC9-9CAC-F0E4C0A0349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BE53542-C868-4E39-9851-6FAB275FEB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4541127-2F9D-4AD2-BE7B-65F7C433BDA0}"/>
              </a:ext>
            </a:extLst>
          </p:cNvPr>
          <p:cNvSpPr>
            <a:spLocks noGrp="1" noChangeArrowheads="1"/>
          </p:cNvSpPr>
          <p:nvPr>
            <p:ph type="sldNum" sz="quarter" idx="12"/>
          </p:nvPr>
        </p:nvSpPr>
        <p:spPr>
          <a:ln/>
        </p:spPr>
        <p:txBody>
          <a:bodyPr/>
          <a:lstStyle>
            <a:lvl1pPr>
              <a:defRPr/>
            </a:lvl1pPr>
          </a:lstStyle>
          <a:p>
            <a:fld id="{95BEF8D5-F557-4572-959F-23A3082D95FB}" type="slidenum">
              <a:rPr lang="en-US" altLang="en-US"/>
              <a:pPr/>
              <a:t>‹#›</a:t>
            </a:fld>
            <a:endParaRPr lang="en-US" altLang="en-US"/>
          </a:p>
        </p:txBody>
      </p:sp>
    </p:spTree>
    <p:extLst>
      <p:ext uri="{BB962C8B-B14F-4D97-AF65-F5344CB8AC3E}">
        <p14:creationId xmlns:p14="http://schemas.microsoft.com/office/powerpoint/2010/main" val="3903536041"/>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a:extLst>
              <a:ext uri="{FF2B5EF4-FFF2-40B4-BE49-F238E27FC236}">
                <a16:creationId xmlns:a16="http://schemas.microsoft.com/office/drawing/2014/main" id="{B76337BC-431E-458E-AC96-F94445E73FB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918005D-8C5E-48FC-A2E3-E728A60132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DEF2945-8735-491A-A6ED-015E042FDB77}"/>
              </a:ext>
            </a:extLst>
          </p:cNvPr>
          <p:cNvSpPr>
            <a:spLocks noGrp="1" noChangeArrowheads="1"/>
          </p:cNvSpPr>
          <p:nvPr>
            <p:ph type="sldNum" sz="quarter" idx="12"/>
          </p:nvPr>
        </p:nvSpPr>
        <p:spPr>
          <a:ln/>
        </p:spPr>
        <p:txBody>
          <a:bodyPr/>
          <a:lstStyle>
            <a:lvl1pPr>
              <a:defRPr/>
            </a:lvl1pPr>
          </a:lstStyle>
          <a:p>
            <a:fld id="{72D1EF4D-B445-4113-ACE0-A706B374C1CB}" type="slidenum">
              <a:rPr lang="en-US" altLang="en-US"/>
              <a:pPr/>
              <a:t>‹#›</a:t>
            </a:fld>
            <a:endParaRPr lang="en-US" altLang="en-US"/>
          </a:p>
        </p:txBody>
      </p:sp>
    </p:spTree>
    <p:extLst>
      <p:ext uri="{BB962C8B-B14F-4D97-AF65-F5344CB8AC3E}">
        <p14:creationId xmlns:p14="http://schemas.microsoft.com/office/powerpoint/2010/main" val="2515473723"/>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a:extLst>
              <a:ext uri="{FF2B5EF4-FFF2-40B4-BE49-F238E27FC236}">
                <a16:creationId xmlns:a16="http://schemas.microsoft.com/office/drawing/2014/main" id="{60B23DAD-61EF-4402-A5D1-AA672A1C4BF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6120962-BF94-4574-A77F-8744FA103C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56DBAA6-AC91-41D7-A404-85DB830BA04B}"/>
              </a:ext>
            </a:extLst>
          </p:cNvPr>
          <p:cNvSpPr>
            <a:spLocks noGrp="1" noChangeArrowheads="1"/>
          </p:cNvSpPr>
          <p:nvPr>
            <p:ph type="sldNum" sz="quarter" idx="12"/>
          </p:nvPr>
        </p:nvSpPr>
        <p:spPr>
          <a:ln/>
        </p:spPr>
        <p:txBody>
          <a:bodyPr/>
          <a:lstStyle>
            <a:lvl1pPr>
              <a:defRPr/>
            </a:lvl1pPr>
          </a:lstStyle>
          <a:p>
            <a:fld id="{3342EFA0-E1D9-4313-9DD3-926496088DBD}" type="slidenum">
              <a:rPr lang="en-US" altLang="en-US"/>
              <a:pPr/>
              <a:t>‹#›</a:t>
            </a:fld>
            <a:endParaRPr lang="en-US" altLang="en-US"/>
          </a:p>
        </p:txBody>
      </p:sp>
    </p:spTree>
    <p:extLst>
      <p:ext uri="{BB962C8B-B14F-4D97-AF65-F5344CB8AC3E}">
        <p14:creationId xmlns:p14="http://schemas.microsoft.com/office/powerpoint/2010/main" val="2593172446"/>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CA"/>
          </a:p>
        </p:txBody>
      </p:sp>
      <p:sp>
        <p:nvSpPr>
          <p:cNvPr id="3" name="Table Placeholder 2"/>
          <p:cNvSpPr>
            <a:spLocks noGrp="1"/>
          </p:cNvSpPr>
          <p:nvPr>
            <p:ph type="tbl" idx="1"/>
          </p:nvPr>
        </p:nvSpPr>
        <p:spPr>
          <a:xfrm>
            <a:off x="457200" y="1600200"/>
            <a:ext cx="8229600" cy="4525963"/>
          </a:xfrm>
        </p:spPr>
        <p:txBody>
          <a:bodyPr/>
          <a:lstStyle/>
          <a:p>
            <a:pPr lvl="0"/>
            <a:endParaRPr lang="en-CA" noProof="0"/>
          </a:p>
        </p:txBody>
      </p:sp>
      <p:sp>
        <p:nvSpPr>
          <p:cNvPr id="4" name="Rectangle 4">
            <a:extLst>
              <a:ext uri="{FF2B5EF4-FFF2-40B4-BE49-F238E27FC236}">
                <a16:creationId xmlns:a16="http://schemas.microsoft.com/office/drawing/2014/main" id="{C5EF6DFC-EEEE-4E34-80E5-6C83C29C01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ED727D-1464-4A0B-AAFE-5AFC009708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0F62E0F-949E-4341-9BA0-9A5EDA6594F3}"/>
              </a:ext>
            </a:extLst>
          </p:cNvPr>
          <p:cNvSpPr>
            <a:spLocks noGrp="1" noChangeArrowheads="1"/>
          </p:cNvSpPr>
          <p:nvPr>
            <p:ph type="sldNum" sz="quarter" idx="12"/>
          </p:nvPr>
        </p:nvSpPr>
        <p:spPr>
          <a:ln/>
        </p:spPr>
        <p:txBody>
          <a:bodyPr/>
          <a:lstStyle>
            <a:lvl1pPr>
              <a:defRPr/>
            </a:lvl1pPr>
          </a:lstStyle>
          <a:p>
            <a:fld id="{98E2BDF3-914A-4888-AB81-23F6667D72B7}" type="slidenum">
              <a:rPr lang="en-US" altLang="en-US"/>
              <a:pPr/>
              <a:t>‹#›</a:t>
            </a:fld>
            <a:endParaRPr lang="en-US" altLang="en-US"/>
          </a:p>
        </p:txBody>
      </p:sp>
    </p:spTree>
    <p:extLst>
      <p:ext uri="{BB962C8B-B14F-4D97-AF65-F5344CB8AC3E}">
        <p14:creationId xmlns:p14="http://schemas.microsoft.com/office/powerpoint/2010/main" val="225032791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3BCF4B4E-A473-41B3-8BAE-86E41453AD2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1F9267-1A29-4FE9-8601-C9EDF5EDC8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31180DC-CC5C-4F01-BB9B-01943AE6C00E}"/>
              </a:ext>
            </a:extLst>
          </p:cNvPr>
          <p:cNvSpPr>
            <a:spLocks noGrp="1" noChangeArrowheads="1"/>
          </p:cNvSpPr>
          <p:nvPr>
            <p:ph type="sldNum" sz="quarter" idx="12"/>
          </p:nvPr>
        </p:nvSpPr>
        <p:spPr>
          <a:ln/>
        </p:spPr>
        <p:txBody>
          <a:bodyPr/>
          <a:lstStyle>
            <a:lvl1pPr>
              <a:defRPr/>
            </a:lvl1pPr>
          </a:lstStyle>
          <a:p>
            <a:fld id="{2569520D-F549-4FF5-BB94-BCCA327840B7}" type="slidenum">
              <a:rPr lang="en-US" altLang="en-US"/>
              <a:pPr/>
              <a:t>‹#›</a:t>
            </a:fld>
            <a:endParaRPr lang="en-US" altLang="en-US"/>
          </a:p>
        </p:txBody>
      </p:sp>
    </p:spTree>
    <p:extLst>
      <p:ext uri="{BB962C8B-B14F-4D97-AF65-F5344CB8AC3E}">
        <p14:creationId xmlns:p14="http://schemas.microsoft.com/office/powerpoint/2010/main" val="3344308706"/>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EDB7946-EA5E-4792-B9FD-C090592C1AA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A56458A-0D89-4DFA-A4E6-963C42204E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B35528-28B5-4981-B355-78D873D64036}"/>
              </a:ext>
            </a:extLst>
          </p:cNvPr>
          <p:cNvSpPr>
            <a:spLocks noGrp="1" noChangeArrowheads="1"/>
          </p:cNvSpPr>
          <p:nvPr>
            <p:ph type="sldNum" sz="quarter" idx="12"/>
          </p:nvPr>
        </p:nvSpPr>
        <p:spPr>
          <a:ln/>
        </p:spPr>
        <p:txBody>
          <a:bodyPr/>
          <a:lstStyle>
            <a:lvl1pPr>
              <a:defRPr/>
            </a:lvl1pPr>
          </a:lstStyle>
          <a:p>
            <a:fld id="{E626A667-78E3-4D1D-B52C-6A3E0A7A4F7F}" type="slidenum">
              <a:rPr lang="en-US" altLang="en-US"/>
              <a:pPr/>
              <a:t>‹#›</a:t>
            </a:fld>
            <a:endParaRPr lang="en-US" altLang="en-US"/>
          </a:p>
        </p:txBody>
      </p:sp>
    </p:spTree>
    <p:extLst>
      <p:ext uri="{BB962C8B-B14F-4D97-AF65-F5344CB8AC3E}">
        <p14:creationId xmlns:p14="http://schemas.microsoft.com/office/powerpoint/2010/main" val="72120153"/>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a:extLst>
              <a:ext uri="{FF2B5EF4-FFF2-40B4-BE49-F238E27FC236}">
                <a16:creationId xmlns:a16="http://schemas.microsoft.com/office/drawing/2014/main" id="{E0D8A720-94EF-4CE6-82D3-4AD14AAE5B5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052A7CA-1FB1-4469-9E27-9ABAB25FD4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69D149C-64EF-4D7A-B480-43A879EEE30E}"/>
              </a:ext>
            </a:extLst>
          </p:cNvPr>
          <p:cNvSpPr>
            <a:spLocks noGrp="1" noChangeArrowheads="1"/>
          </p:cNvSpPr>
          <p:nvPr>
            <p:ph type="sldNum" sz="quarter" idx="12"/>
          </p:nvPr>
        </p:nvSpPr>
        <p:spPr>
          <a:ln/>
        </p:spPr>
        <p:txBody>
          <a:bodyPr/>
          <a:lstStyle>
            <a:lvl1pPr>
              <a:defRPr/>
            </a:lvl1pPr>
          </a:lstStyle>
          <a:p>
            <a:fld id="{D6674A8E-ED31-43C4-9BE3-137F84412095}" type="slidenum">
              <a:rPr lang="en-US" altLang="en-US"/>
              <a:pPr/>
              <a:t>‹#›</a:t>
            </a:fld>
            <a:endParaRPr lang="en-US" altLang="en-US"/>
          </a:p>
        </p:txBody>
      </p:sp>
    </p:spTree>
    <p:extLst>
      <p:ext uri="{BB962C8B-B14F-4D97-AF65-F5344CB8AC3E}">
        <p14:creationId xmlns:p14="http://schemas.microsoft.com/office/powerpoint/2010/main" val="214438990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a:extLst>
              <a:ext uri="{FF2B5EF4-FFF2-40B4-BE49-F238E27FC236}">
                <a16:creationId xmlns:a16="http://schemas.microsoft.com/office/drawing/2014/main" id="{AC843E8C-8EAD-4E3E-BDA3-F8A547908B7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AAD32BA-879C-412F-AE79-309FFE2930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38A714A-DB83-40BD-A391-8E22D419F27C}"/>
              </a:ext>
            </a:extLst>
          </p:cNvPr>
          <p:cNvSpPr>
            <a:spLocks noGrp="1" noChangeArrowheads="1"/>
          </p:cNvSpPr>
          <p:nvPr>
            <p:ph type="sldNum" sz="quarter" idx="12"/>
          </p:nvPr>
        </p:nvSpPr>
        <p:spPr>
          <a:ln/>
        </p:spPr>
        <p:txBody>
          <a:bodyPr/>
          <a:lstStyle>
            <a:lvl1pPr>
              <a:defRPr/>
            </a:lvl1pPr>
          </a:lstStyle>
          <a:p>
            <a:fld id="{A7D587E3-1FB2-47AA-81C6-66214E513914}" type="slidenum">
              <a:rPr lang="en-US" altLang="en-US"/>
              <a:pPr/>
              <a:t>‹#›</a:t>
            </a:fld>
            <a:endParaRPr lang="en-US" altLang="en-US"/>
          </a:p>
        </p:txBody>
      </p:sp>
    </p:spTree>
    <p:extLst>
      <p:ext uri="{BB962C8B-B14F-4D97-AF65-F5344CB8AC3E}">
        <p14:creationId xmlns:p14="http://schemas.microsoft.com/office/powerpoint/2010/main" val="348985608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a:extLst>
              <a:ext uri="{FF2B5EF4-FFF2-40B4-BE49-F238E27FC236}">
                <a16:creationId xmlns:a16="http://schemas.microsoft.com/office/drawing/2014/main" id="{DAAD83C3-0E54-40D9-A7CB-C9E29B3E83B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66BBE84-8479-43CA-9D6E-0C6AE68BC1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2735787-7FD3-4DC1-AB53-86EA9A8E0A07}"/>
              </a:ext>
            </a:extLst>
          </p:cNvPr>
          <p:cNvSpPr>
            <a:spLocks noGrp="1" noChangeArrowheads="1"/>
          </p:cNvSpPr>
          <p:nvPr>
            <p:ph type="sldNum" sz="quarter" idx="12"/>
          </p:nvPr>
        </p:nvSpPr>
        <p:spPr>
          <a:ln/>
        </p:spPr>
        <p:txBody>
          <a:bodyPr/>
          <a:lstStyle>
            <a:lvl1pPr>
              <a:defRPr/>
            </a:lvl1pPr>
          </a:lstStyle>
          <a:p>
            <a:fld id="{A5D216CC-E157-4095-BA85-F31BEB782436}" type="slidenum">
              <a:rPr lang="en-US" altLang="en-US"/>
              <a:pPr/>
              <a:t>‹#›</a:t>
            </a:fld>
            <a:endParaRPr lang="en-US" altLang="en-US"/>
          </a:p>
        </p:txBody>
      </p:sp>
    </p:spTree>
    <p:extLst>
      <p:ext uri="{BB962C8B-B14F-4D97-AF65-F5344CB8AC3E}">
        <p14:creationId xmlns:p14="http://schemas.microsoft.com/office/powerpoint/2010/main" val="229799505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A7CF720-D7C2-4333-A74F-AF59459267C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F6F0093-A0EE-4ACD-9C64-D860A38102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22CFD88-8C0F-4268-9308-28E22B8E57AE}"/>
              </a:ext>
            </a:extLst>
          </p:cNvPr>
          <p:cNvSpPr>
            <a:spLocks noGrp="1" noChangeArrowheads="1"/>
          </p:cNvSpPr>
          <p:nvPr>
            <p:ph type="sldNum" sz="quarter" idx="12"/>
          </p:nvPr>
        </p:nvSpPr>
        <p:spPr>
          <a:ln/>
        </p:spPr>
        <p:txBody>
          <a:bodyPr/>
          <a:lstStyle>
            <a:lvl1pPr>
              <a:defRPr/>
            </a:lvl1pPr>
          </a:lstStyle>
          <a:p>
            <a:fld id="{555F7E82-5367-4AC4-9D10-B6E197893B48}" type="slidenum">
              <a:rPr lang="en-US" altLang="en-US"/>
              <a:pPr/>
              <a:t>‹#›</a:t>
            </a:fld>
            <a:endParaRPr lang="en-US" altLang="en-US"/>
          </a:p>
        </p:txBody>
      </p:sp>
    </p:spTree>
    <p:extLst>
      <p:ext uri="{BB962C8B-B14F-4D97-AF65-F5344CB8AC3E}">
        <p14:creationId xmlns:p14="http://schemas.microsoft.com/office/powerpoint/2010/main" val="313466536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DF63ACC-A18D-406F-BA2C-5991DBC360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49043C4-F1B4-4FF8-8B50-6703AA2063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4025D6B-F56E-4E85-9BF7-7B68EA67270B}"/>
              </a:ext>
            </a:extLst>
          </p:cNvPr>
          <p:cNvSpPr>
            <a:spLocks noGrp="1" noChangeArrowheads="1"/>
          </p:cNvSpPr>
          <p:nvPr>
            <p:ph type="sldNum" sz="quarter" idx="12"/>
          </p:nvPr>
        </p:nvSpPr>
        <p:spPr>
          <a:ln/>
        </p:spPr>
        <p:txBody>
          <a:bodyPr/>
          <a:lstStyle>
            <a:lvl1pPr>
              <a:defRPr/>
            </a:lvl1pPr>
          </a:lstStyle>
          <a:p>
            <a:fld id="{BFBFF94C-62D9-41AB-9FC6-C249C8E7F267}" type="slidenum">
              <a:rPr lang="en-US" altLang="en-US"/>
              <a:pPr/>
              <a:t>‹#›</a:t>
            </a:fld>
            <a:endParaRPr lang="en-US" altLang="en-US"/>
          </a:p>
        </p:txBody>
      </p:sp>
    </p:spTree>
    <p:extLst>
      <p:ext uri="{BB962C8B-B14F-4D97-AF65-F5344CB8AC3E}">
        <p14:creationId xmlns:p14="http://schemas.microsoft.com/office/powerpoint/2010/main" val="30935012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2B5AC97-6630-4BCB-9BF8-E84E77FB022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3A6DC9-582D-412F-9D4A-BDC47436E6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B40B1B2-107C-4960-B285-D7873D01B9BA}"/>
              </a:ext>
            </a:extLst>
          </p:cNvPr>
          <p:cNvSpPr>
            <a:spLocks noGrp="1" noChangeArrowheads="1"/>
          </p:cNvSpPr>
          <p:nvPr>
            <p:ph type="sldNum" sz="quarter" idx="12"/>
          </p:nvPr>
        </p:nvSpPr>
        <p:spPr>
          <a:ln/>
        </p:spPr>
        <p:txBody>
          <a:bodyPr/>
          <a:lstStyle>
            <a:lvl1pPr>
              <a:defRPr/>
            </a:lvl1pPr>
          </a:lstStyle>
          <a:p>
            <a:fld id="{89AB5CE6-50AB-4E2F-A468-41C7ADAA49B6}" type="slidenum">
              <a:rPr lang="en-US" altLang="en-US"/>
              <a:pPr/>
              <a:t>‹#›</a:t>
            </a:fld>
            <a:endParaRPr lang="en-US" altLang="en-US"/>
          </a:p>
        </p:txBody>
      </p:sp>
    </p:spTree>
    <p:extLst>
      <p:ext uri="{BB962C8B-B14F-4D97-AF65-F5344CB8AC3E}">
        <p14:creationId xmlns:p14="http://schemas.microsoft.com/office/powerpoint/2010/main" val="23920842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27E5FF3-A01E-45D5-BA11-772307B2A52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113052F-7C50-4578-A2F1-ECD4D649E4D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AB5889B-FC34-4FF5-8F4F-4E530FC51F33}"/>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a:defRPr/>
            </a:pPr>
            <a:endParaRPr lang="en-US"/>
          </a:p>
        </p:txBody>
      </p:sp>
      <p:sp>
        <p:nvSpPr>
          <p:cNvPr id="1029" name="Rectangle 5">
            <a:extLst>
              <a:ext uri="{FF2B5EF4-FFF2-40B4-BE49-F238E27FC236}">
                <a16:creationId xmlns:a16="http://schemas.microsoft.com/office/drawing/2014/main" id="{0A758B22-29F2-482A-BF27-FB3E29AF18B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a:defRPr/>
            </a:pPr>
            <a:endParaRPr lang="en-US"/>
          </a:p>
        </p:txBody>
      </p:sp>
      <p:sp>
        <p:nvSpPr>
          <p:cNvPr id="1030" name="Rectangle 6">
            <a:extLst>
              <a:ext uri="{FF2B5EF4-FFF2-40B4-BE49-F238E27FC236}">
                <a16:creationId xmlns:a16="http://schemas.microsoft.com/office/drawing/2014/main" id="{7E982D1F-8A7B-4AD5-99E4-34E7797981F7}"/>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179DC719-1DE8-4DAC-AAB2-DE7EA152AE5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fade/>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rpo.ca/wp-content/uploads/2017/08/CRPO-By-laws.pdf#page=53"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effectivechildtherapy.org/homepage/young-girl-talking-with-counselor-at-hom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B16AF040-620A-456D-B929-63206622030C}"/>
              </a:ext>
            </a:extLst>
          </p:cNvPr>
          <p:cNvSpPr>
            <a:spLocks noGrp="1" noChangeArrowheads="1"/>
          </p:cNvSpPr>
          <p:nvPr>
            <p:ph type="ctrTitle"/>
          </p:nvPr>
        </p:nvSpPr>
        <p:spPr>
          <a:xfrm>
            <a:off x="1295400" y="1676400"/>
            <a:ext cx="6477000" cy="1905000"/>
          </a:xfrm>
        </p:spPr>
        <p:txBody>
          <a:bodyPr/>
          <a:lstStyle/>
          <a:p>
            <a:pPr eaLnBrk="1" hangingPunct="1">
              <a:defRPr/>
            </a:pPr>
            <a:r>
              <a:rPr lang="en-US" altLang="en-US" sz="4000" dirty="0">
                <a:solidFill>
                  <a:srgbClr val="00548B"/>
                </a:solidFill>
                <a:latin typeface="+mn-lt"/>
              </a:rPr>
              <a:t>Council Orientation</a:t>
            </a:r>
            <a:br>
              <a:rPr lang="en-US" altLang="en-US" sz="2000" b="1" dirty="0">
                <a:latin typeface="Myriad Pro Light" pitchFamily="34" charset="0"/>
              </a:rPr>
            </a:br>
            <a:br>
              <a:rPr lang="en-US" altLang="en-US" sz="2000" b="1" dirty="0">
                <a:latin typeface="Myriad Pro Light"/>
              </a:rPr>
            </a:br>
            <a:r>
              <a:rPr lang="en-US" altLang="en-US" sz="2400" dirty="0">
                <a:solidFill>
                  <a:schemeClr val="tx1"/>
                </a:solidFill>
                <a:latin typeface="+mn-lt"/>
                <a:cs typeface="Arial"/>
              </a:rPr>
              <a:t>Module 2: Governance Roles</a:t>
            </a:r>
          </a:p>
        </p:txBody>
      </p:sp>
      <p:pic>
        <p:nvPicPr>
          <p:cNvPr id="2054" name="Picture 7">
            <a:extLst>
              <a:ext uri="{FF2B5EF4-FFF2-40B4-BE49-F238E27FC236}">
                <a16:creationId xmlns:a16="http://schemas.microsoft.com/office/drawing/2014/main" id="{AA7A339C-FEEF-48D1-BA45-64D0FA40B328}"/>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2752725"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Fiduciary Duty</a:t>
            </a:r>
          </a:p>
        </p:txBody>
      </p:sp>
      <p:sp>
        <p:nvSpPr>
          <p:cNvPr id="5" name="TextBox 4">
            <a:extLst>
              <a:ext uri="{FF2B5EF4-FFF2-40B4-BE49-F238E27FC236}">
                <a16:creationId xmlns:a16="http://schemas.microsoft.com/office/drawing/2014/main" id="{8963811F-C0D6-40FC-896A-4B8EB535786B}"/>
              </a:ext>
            </a:extLst>
          </p:cNvPr>
          <p:cNvSpPr txBox="1"/>
          <p:nvPr/>
        </p:nvSpPr>
        <p:spPr>
          <a:xfrm>
            <a:off x="495300" y="2133600"/>
            <a:ext cx="8153399" cy="3416320"/>
          </a:xfrm>
          <a:prstGeom prst="rect">
            <a:avLst/>
          </a:prstGeom>
          <a:noFill/>
        </p:spPr>
        <p:txBody>
          <a:bodyPr wrap="square">
            <a:spAutoFit/>
          </a:bodyPr>
          <a:lstStyle/>
          <a:p>
            <a:pPr>
              <a:defRPr/>
            </a:pPr>
            <a:r>
              <a:rPr lang="en-CA" sz="2400" dirty="0">
                <a:solidFill>
                  <a:srgbClr val="000000"/>
                </a:solidFill>
              </a:rPr>
              <a:t>Council members have the duty to act </a:t>
            </a:r>
            <a:r>
              <a:rPr lang="en-CA" sz="2400" b="1" dirty="0">
                <a:solidFill>
                  <a:srgbClr val="000000"/>
                </a:solidFill>
              </a:rPr>
              <a:t>honestly</a:t>
            </a:r>
            <a:r>
              <a:rPr lang="en-CA" sz="2400" dirty="0">
                <a:solidFill>
                  <a:srgbClr val="000000"/>
                </a:solidFill>
              </a:rPr>
              <a:t>, in </a:t>
            </a:r>
            <a:r>
              <a:rPr lang="en-CA" sz="2400" b="1" dirty="0">
                <a:solidFill>
                  <a:srgbClr val="000000"/>
                </a:solidFill>
              </a:rPr>
              <a:t>good faith </a:t>
            </a:r>
            <a:r>
              <a:rPr lang="en-CA" sz="2400" dirty="0">
                <a:solidFill>
                  <a:srgbClr val="000000"/>
                </a:solidFill>
              </a:rPr>
              <a:t>and with a view to the </a:t>
            </a:r>
            <a:r>
              <a:rPr lang="en-CA" sz="2400" b="1" dirty="0">
                <a:solidFill>
                  <a:srgbClr val="000000"/>
                </a:solidFill>
              </a:rPr>
              <a:t>best interests </a:t>
            </a:r>
            <a:r>
              <a:rPr lang="en-CA" sz="2400" dirty="0">
                <a:solidFill>
                  <a:srgbClr val="000000"/>
                </a:solidFill>
              </a:rPr>
              <a:t>of the Council.</a:t>
            </a:r>
          </a:p>
          <a:p>
            <a:pPr>
              <a:defRPr/>
            </a:pPr>
            <a:endParaRPr lang="en-CA" sz="2400" dirty="0">
              <a:solidFill>
                <a:srgbClr val="000000"/>
              </a:solidFill>
            </a:endParaRPr>
          </a:p>
          <a:p>
            <a:pPr>
              <a:defRPr/>
            </a:pPr>
            <a:r>
              <a:rPr lang="en-CA" altLang="en-US" sz="2400" dirty="0"/>
              <a:t>With that comes the responsibility to act in the best interests of the College.</a:t>
            </a:r>
          </a:p>
          <a:p>
            <a:pPr>
              <a:defRPr/>
            </a:pPr>
            <a:endParaRPr lang="en-CA" sz="2400" dirty="0">
              <a:solidFill>
                <a:srgbClr val="000000"/>
              </a:solidFill>
            </a:endParaRPr>
          </a:p>
          <a:p>
            <a:pPr>
              <a:defRPr/>
            </a:pPr>
            <a:endParaRPr lang="en-CA" sz="2400" dirty="0">
              <a:solidFill>
                <a:srgbClr val="000000"/>
              </a:solidFill>
            </a:endParaRPr>
          </a:p>
          <a:p>
            <a:pPr marL="285750" indent="-285750">
              <a:buFont typeface="Arial" panose="020B0604020202020204" pitchFamily="34" charset="0"/>
              <a:buChar char="•"/>
              <a:defRPr/>
            </a:pPr>
            <a:endParaRPr lang="en-CA" sz="2400" dirty="0">
              <a:solidFill>
                <a:srgbClr val="000000"/>
              </a:solidFill>
            </a:endParaRPr>
          </a:p>
          <a:p>
            <a:pPr marL="285750" indent="-285750">
              <a:buFont typeface="Arial" panose="020B0604020202020204" pitchFamily="34" charset="0"/>
              <a:buChar char="•"/>
              <a:defRPr/>
            </a:pPr>
            <a:endParaRPr lang="en-CA" sz="2400" dirty="0">
              <a:solidFill>
                <a:srgbClr val="000000"/>
              </a:solidFill>
            </a:endParaRPr>
          </a:p>
        </p:txBody>
      </p:sp>
    </p:spTree>
    <p:extLst>
      <p:ext uri="{BB962C8B-B14F-4D97-AF65-F5344CB8AC3E}">
        <p14:creationId xmlns:p14="http://schemas.microsoft.com/office/powerpoint/2010/main" val="49257365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Fiduciary Duty, </a:t>
            </a:r>
            <a:r>
              <a:rPr lang="en-US" altLang="en-US" sz="3600" i="1" dirty="0">
                <a:solidFill>
                  <a:srgbClr val="00548B"/>
                </a:solidFill>
                <a:latin typeface="+mn-lt"/>
              </a:rPr>
              <a:t>cont’d</a:t>
            </a:r>
          </a:p>
        </p:txBody>
      </p:sp>
      <p:sp>
        <p:nvSpPr>
          <p:cNvPr id="5" name="TextBox 4">
            <a:extLst>
              <a:ext uri="{FF2B5EF4-FFF2-40B4-BE49-F238E27FC236}">
                <a16:creationId xmlns:a16="http://schemas.microsoft.com/office/drawing/2014/main" id="{8963811F-C0D6-40FC-896A-4B8EB535786B}"/>
              </a:ext>
            </a:extLst>
          </p:cNvPr>
          <p:cNvSpPr txBox="1"/>
          <p:nvPr/>
        </p:nvSpPr>
        <p:spPr>
          <a:xfrm>
            <a:off x="789037" y="1735033"/>
            <a:ext cx="7851725" cy="4893647"/>
          </a:xfrm>
          <a:prstGeom prst="rect">
            <a:avLst/>
          </a:prstGeom>
          <a:noFill/>
        </p:spPr>
        <p:txBody>
          <a:bodyPr wrap="square">
            <a:spAutoFit/>
          </a:bodyPr>
          <a:lstStyle/>
          <a:p>
            <a:pPr>
              <a:defRPr/>
            </a:pPr>
            <a:r>
              <a:rPr lang="en-US" sz="2400" dirty="0">
                <a:solidFill>
                  <a:srgbClr val="000000"/>
                </a:solidFill>
                <a:latin typeface="+mn-lt"/>
              </a:rPr>
              <a:t>Fiduciary duties also include:</a:t>
            </a:r>
          </a:p>
          <a:p>
            <a:pPr>
              <a:defRPr/>
            </a:pPr>
            <a:endParaRPr lang="en-US" sz="2400" dirty="0">
              <a:solidFill>
                <a:srgbClr val="000000"/>
              </a:solidFill>
              <a:latin typeface="+mn-lt"/>
            </a:endParaRPr>
          </a:p>
          <a:p>
            <a:pPr marL="342900" indent="-342900">
              <a:buFont typeface="Arial" panose="020B0604020202020204" pitchFamily="34" charset="0"/>
              <a:buChar char="•"/>
              <a:defRPr/>
            </a:pPr>
            <a:r>
              <a:rPr lang="en-US" sz="2400" dirty="0">
                <a:solidFill>
                  <a:srgbClr val="000000"/>
                </a:solidFill>
                <a:latin typeface="+mn-lt"/>
              </a:rPr>
              <a:t>Being prepared by reviewing materials prior to meetings</a:t>
            </a:r>
          </a:p>
          <a:p>
            <a:pPr marL="342900" indent="-342900">
              <a:buFont typeface="Arial" panose="020B0604020202020204" pitchFamily="34" charset="0"/>
              <a:buChar char="•"/>
              <a:defRPr/>
            </a:pPr>
            <a:r>
              <a:rPr lang="en-US" sz="2400" dirty="0">
                <a:solidFill>
                  <a:srgbClr val="000000"/>
                </a:solidFill>
                <a:latin typeface="+mn-lt"/>
              </a:rPr>
              <a:t>identifying anything that is missing</a:t>
            </a:r>
          </a:p>
          <a:p>
            <a:pPr marL="342900" indent="-342900">
              <a:buFont typeface="Arial" panose="020B0604020202020204" pitchFamily="34" charset="0"/>
              <a:buChar char="•"/>
              <a:defRPr/>
            </a:pPr>
            <a:r>
              <a:rPr lang="en-US" sz="2400" dirty="0">
                <a:solidFill>
                  <a:srgbClr val="000000"/>
                </a:solidFill>
                <a:latin typeface="+mn-lt"/>
              </a:rPr>
              <a:t>identifying and considering issues</a:t>
            </a:r>
          </a:p>
          <a:p>
            <a:pPr marL="342900" indent="-342900">
              <a:buFont typeface="Arial" panose="020B0604020202020204" pitchFamily="34" charset="0"/>
              <a:buChar char="•"/>
              <a:defRPr/>
            </a:pPr>
            <a:r>
              <a:rPr lang="en-US" sz="2400" dirty="0">
                <a:solidFill>
                  <a:srgbClr val="000000"/>
                </a:solidFill>
                <a:latin typeface="+mn-lt"/>
              </a:rPr>
              <a:t>Participating in discussion</a:t>
            </a:r>
          </a:p>
          <a:p>
            <a:pPr marL="342900" indent="-342900">
              <a:buFont typeface="Arial" panose="020B0604020202020204" pitchFamily="34" charset="0"/>
              <a:buChar char="•"/>
              <a:defRPr/>
            </a:pPr>
            <a:r>
              <a:rPr lang="en-US" sz="2400" dirty="0">
                <a:solidFill>
                  <a:srgbClr val="000000"/>
                </a:solidFill>
                <a:latin typeface="+mn-lt"/>
              </a:rPr>
              <a:t>Voting on motions</a:t>
            </a:r>
          </a:p>
          <a:p>
            <a:pPr marL="342900" indent="-342900">
              <a:buFont typeface="Arial" panose="020B0604020202020204" pitchFamily="34" charset="0"/>
              <a:buChar char="•"/>
              <a:defRPr/>
            </a:pPr>
            <a:r>
              <a:rPr lang="en-US" sz="2400" dirty="0">
                <a:solidFill>
                  <a:srgbClr val="000000"/>
                </a:solidFill>
                <a:latin typeface="+mn-lt"/>
              </a:rPr>
              <a:t>Adhering to the Code of Conduct (Schedule 3 of CRPO by-laws</a:t>
            </a:r>
          </a:p>
          <a:p>
            <a:pPr>
              <a:defRPr/>
            </a:pPr>
            <a:endParaRPr lang="en-CA" sz="2400" dirty="0">
              <a:solidFill>
                <a:srgbClr val="000000"/>
              </a:solidFill>
              <a:latin typeface="Century Gothic" panose="020B0502020202020204" pitchFamily="34" charset="0"/>
            </a:endParaRPr>
          </a:p>
          <a:p>
            <a:pPr marL="285750" indent="-285750">
              <a:buFont typeface="Arial" panose="020B0604020202020204" pitchFamily="34" charset="0"/>
              <a:buChar char="•"/>
              <a:defRPr/>
            </a:pPr>
            <a:endParaRPr lang="en-CA" sz="2400" dirty="0">
              <a:solidFill>
                <a:srgbClr val="000000"/>
              </a:solidFill>
              <a:latin typeface="Century Gothic" panose="020B0502020202020204" pitchFamily="34" charset="0"/>
            </a:endParaRPr>
          </a:p>
          <a:p>
            <a:pPr marL="285750" indent="-285750">
              <a:buFont typeface="Arial" panose="020B0604020202020204" pitchFamily="34" charset="0"/>
              <a:buChar char="•"/>
              <a:defRPr/>
            </a:pPr>
            <a:endParaRPr lang="en-CA" sz="2400"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3975464223"/>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Code of Conduct</a:t>
            </a:r>
          </a:p>
        </p:txBody>
      </p:sp>
      <p:sp>
        <p:nvSpPr>
          <p:cNvPr id="5" name="TextBox 4">
            <a:extLst>
              <a:ext uri="{FF2B5EF4-FFF2-40B4-BE49-F238E27FC236}">
                <a16:creationId xmlns:a16="http://schemas.microsoft.com/office/drawing/2014/main" id="{8963811F-C0D6-40FC-896A-4B8EB535786B}"/>
              </a:ext>
            </a:extLst>
          </p:cNvPr>
          <p:cNvSpPr txBox="1"/>
          <p:nvPr/>
        </p:nvSpPr>
        <p:spPr>
          <a:xfrm>
            <a:off x="898008" y="1833771"/>
            <a:ext cx="6915150" cy="2123658"/>
          </a:xfrm>
          <a:prstGeom prst="rect">
            <a:avLst/>
          </a:prstGeom>
          <a:noFill/>
        </p:spPr>
        <p:txBody>
          <a:bodyPr>
            <a:spAutoFit/>
          </a:bodyPr>
          <a:lstStyle/>
          <a:p>
            <a:pPr>
              <a:defRPr/>
            </a:pPr>
            <a:r>
              <a:rPr lang="en-US" sz="2000" dirty="0">
                <a:solidFill>
                  <a:srgbClr val="000000"/>
                </a:solidFill>
              </a:rPr>
              <a:t>Council members must act respectfully with courtesy and civility. The Code of Conduct is included in the </a:t>
            </a:r>
            <a:r>
              <a:rPr lang="en-US" sz="2000" dirty="0">
                <a:solidFill>
                  <a:srgbClr val="000000"/>
                </a:solidFill>
                <a:hlinkClick r:id="rId3"/>
              </a:rPr>
              <a:t>CRPO by-laws</a:t>
            </a:r>
            <a:r>
              <a:rPr lang="en-US" sz="2000" dirty="0">
                <a:solidFill>
                  <a:srgbClr val="000000"/>
                </a:solidFill>
              </a:rPr>
              <a:t>.</a:t>
            </a:r>
          </a:p>
          <a:p>
            <a:pPr>
              <a:defRPr/>
            </a:pPr>
            <a:endParaRPr lang="en-CA" sz="2400" dirty="0">
              <a:solidFill>
                <a:srgbClr val="000000"/>
              </a:solidFill>
            </a:endParaRPr>
          </a:p>
          <a:p>
            <a:pPr marL="285750" indent="-285750">
              <a:buFont typeface="Arial" panose="020B0604020202020204" pitchFamily="34" charset="0"/>
              <a:buChar char="•"/>
              <a:defRPr/>
            </a:pPr>
            <a:endParaRPr lang="en-CA" sz="2400" dirty="0">
              <a:solidFill>
                <a:srgbClr val="000000"/>
              </a:solidFill>
            </a:endParaRPr>
          </a:p>
          <a:p>
            <a:pPr marL="285750" indent="-285750">
              <a:buFont typeface="Arial" panose="020B0604020202020204" pitchFamily="34" charset="0"/>
              <a:buChar char="•"/>
              <a:defRPr/>
            </a:pPr>
            <a:endParaRPr lang="en-CA" sz="2400" dirty="0">
              <a:solidFill>
                <a:srgbClr val="000000"/>
              </a:solidFill>
            </a:endParaRPr>
          </a:p>
        </p:txBody>
      </p:sp>
      <p:sp>
        <p:nvSpPr>
          <p:cNvPr id="6" name="TextBox 5">
            <a:extLst>
              <a:ext uri="{FF2B5EF4-FFF2-40B4-BE49-F238E27FC236}">
                <a16:creationId xmlns:a16="http://schemas.microsoft.com/office/drawing/2014/main" id="{6528043C-B259-4B74-BDBD-E633A829D736}"/>
              </a:ext>
            </a:extLst>
          </p:cNvPr>
          <p:cNvSpPr txBox="1"/>
          <p:nvPr/>
        </p:nvSpPr>
        <p:spPr>
          <a:xfrm>
            <a:off x="933450" y="2886075"/>
            <a:ext cx="6879708" cy="2523768"/>
          </a:xfrm>
          <a:prstGeom prst="rect">
            <a:avLst/>
          </a:prstGeom>
          <a:noFill/>
        </p:spPr>
        <p:txBody>
          <a:bodyPr wrap="square">
            <a:spAutoFit/>
          </a:bodyPr>
          <a:lstStyle/>
          <a:p>
            <a:pPr>
              <a:defRPr/>
            </a:pPr>
            <a:r>
              <a:rPr lang="en-US" sz="2000" dirty="0">
                <a:solidFill>
                  <a:srgbClr val="000000"/>
                </a:solidFill>
              </a:rPr>
              <a:t>Includes:</a:t>
            </a:r>
          </a:p>
          <a:p>
            <a:pPr marL="285750" indent="-285750">
              <a:buFont typeface="Arial" panose="020B0604020202020204" pitchFamily="34" charset="0"/>
              <a:buChar char="•"/>
              <a:defRPr/>
            </a:pPr>
            <a:r>
              <a:rPr lang="en-US" sz="2000" dirty="0">
                <a:solidFill>
                  <a:srgbClr val="000000"/>
                </a:solidFill>
              </a:rPr>
              <a:t>Paying attention (e.g., mobile devices) and being prepared</a:t>
            </a:r>
          </a:p>
          <a:p>
            <a:pPr marL="285750" indent="-285750">
              <a:buFont typeface="Arial" panose="020B0604020202020204" pitchFamily="34" charset="0"/>
              <a:buChar char="•"/>
              <a:defRPr/>
            </a:pPr>
            <a:r>
              <a:rPr lang="en-US" sz="2000" dirty="0">
                <a:solidFill>
                  <a:srgbClr val="000000"/>
                </a:solidFill>
              </a:rPr>
              <a:t>Require genuine listening and consideration</a:t>
            </a:r>
          </a:p>
          <a:p>
            <a:pPr marL="285750" indent="-285750">
              <a:buFont typeface="Arial" panose="020B0604020202020204" pitchFamily="34" charset="0"/>
              <a:buChar char="•"/>
              <a:defRPr/>
            </a:pPr>
            <a:r>
              <a:rPr lang="en-US" sz="2000" dirty="0">
                <a:solidFill>
                  <a:srgbClr val="000000"/>
                </a:solidFill>
              </a:rPr>
              <a:t>Do not make up mind before arriving</a:t>
            </a:r>
          </a:p>
          <a:p>
            <a:pPr marL="285750" indent="-285750">
              <a:buFont typeface="Arial" panose="020B0604020202020204" pitchFamily="34" charset="0"/>
              <a:buChar char="•"/>
              <a:defRPr/>
            </a:pPr>
            <a:r>
              <a:rPr lang="en-US" sz="2000" dirty="0">
                <a:solidFill>
                  <a:srgbClr val="000000"/>
                </a:solidFill>
              </a:rPr>
              <a:t>Preserving confidentiality</a:t>
            </a:r>
          </a:p>
          <a:p>
            <a:pPr marL="285750" indent="-285750">
              <a:buFont typeface="Arial" panose="020B0604020202020204" pitchFamily="34" charset="0"/>
              <a:buChar char="•"/>
              <a:defRPr/>
            </a:pPr>
            <a:r>
              <a:rPr lang="en-US" sz="2000" dirty="0">
                <a:solidFill>
                  <a:srgbClr val="000000"/>
                </a:solidFill>
              </a:rPr>
              <a:t>Declaring any conflicts of interest</a:t>
            </a:r>
          </a:p>
          <a:p>
            <a:pPr>
              <a:defRPr/>
            </a:pPr>
            <a:endParaRPr lang="en-CA" dirty="0">
              <a:solidFill>
                <a:srgbClr val="000000"/>
              </a:solidFill>
            </a:endParaRPr>
          </a:p>
        </p:txBody>
      </p:sp>
    </p:spTree>
    <p:extLst>
      <p:ext uri="{BB962C8B-B14F-4D97-AF65-F5344CB8AC3E}">
        <p14:creationId xmlns:p14="http://schemas.microsoft.com/office/powerpoint/2010/main" val="3815708783"/>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Code of Conduct, </a:t>
            </a:r>
            <a:r>
              <a:rPr lang="en-US" altLang="en-US" sz="3600" i="1" dirty="0">
                <a:solidFill>
                  <a:srgbClr val="00548B"/>
                </a:solidFill>
                <a:latin typeface="+mn-lt"/>
              </a:rPr>
              <a:t>cont’d</a:t>
            </a:r>
          </a:p>
        </p:txBody>
      </p:sp>
      <p:sp>
        <p:nvSpPr>
          <p:cNvPr id="5" name="TextBox 4">
            <a:extLst>
              <a:ext uri="{FF2B5EF4-FFF2-40B4-BE49-F238E27FC236}">
                <a16:creationId xmlns:a16="http://schemas.microsoft.com/office/drawing/2014/main" id="{8963811F-C0D6-40FC-896A-4B8EB535786B}"/>
              </a:ext>
            </a:extLst>
          </p:cNvPr>
          <p:cNvSpPr txBox="1"/>
          <p:nvPr/>
        </p:nvSpPr>
        <p:spPr>
          <a:xfrm>
            <a:off x="933450" y="1447800"/>
            <a:ext cx="6915150" cy="4893647"/>
          </a:xfrm>
          <a:prstGeom prst="rect">
            <a:avLst/>
          </a:prstGeom>
          <a:noFill/>
        </p:spPr>
        <p:txBody>
          <a:bodyPr>
            <a:spAutoFit/>
          </a:bodyPr>
          <a:lstStyle/>
          <a:p>
            <a:pPr>
              <a:defRPr/>
            </a:pPr>
            <a:endParaRPr lang="en-US" sz="2400" dirty="0">
              <a:solidFill>
                <a:srgbClr val="000000"/>
              </a:solidFill>
            </a:endParaRPr>
          </a:p>
          <a:p>
            <a:pPr>
              <a:defRPr/>
            </a:pPr>
            <a:r>
              <a:rPr lang="en-US" sz="2000" dirty="0">
                <a:solidFill>
                  <a:srgbClr val="000000"/>
                </a:solidFill>
              </a:rPr>
              <a:t>Ethical behavior expected of Council members</a:t>
            </a:r>
          </a:p>
          <a:p>
            <a:pPr>
              <a:defRPr/>
            </a:pPr>
            <a:endParaRPr lang="en-US" sz="2000" dirty="0">
              <a:solidFill>
                <a:srgbClr val="000000"/>
              </a:solidFill>
            </a:endParaRPr>
          </a:p>
          <a:p>
            <a:pPr marL="342900" indent="-342900">
              <a:buFont typeface="Arial" panose="020B0604020202020204" pitchFamily="34" charset="0"/>
              <a:buChar char="•"/>
              <a:defRPr/>
            </a:pPr>
            <a:r>
              <a:rPr lang="en-US" sz="2000" dirty="0">
                <a:solidFill>
                  <a:srgbClr val="000000"/>
                </a:solidFill>
              </a:rPr>
              <a:t>Must not be subject to inappropriate influence (e.g. lobbying by professional organizations)</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dirty="0">
                <a:solidFill>
                  <a:srgbClr val="000000"/>
                </a:solidFill>
              </a:rPr>
              <a:t>Must not attempt to inappropriately influence decisions (e.g. approaching staff, committee or panel members)</a:t>
            </a:r>
          </a:p>
          <a:p>
            <a:pPr marL="342900" indent="-342900">
              <a:buFont typeface="Arial" panose="020B0604020202020204" pitchFamily="34" charset="0"/>
              <a:buChar char="•"/>
              <a:defRPr/>
            </a:pPr>
            <a:endParaRPr lang="en-US" sz="2000" dirty="0">
              <a:solidFill>
                <a:srgbClr val="000000"/>
              </a:solidFill>
            </a:endParaRPr>
          </a:p>
          <a:p>
            <a:pPr marL="342900" indent="-342900">
              <a:buFont typeface="Arial" panose="020B0604020202020204" pitchFamily="34" charset="0"/>
              <a:buChar char="•"/>
              <a:defRPr/>
            </a:pPr>
            <a:r>
              <a:rPr lang="en-US" sz="2000" dirty="0">
                <a:solidFill>
                  <a:srgbClr val="000000"/>
                </a:solidFill>
              </a:rPr>
              <a:t>Post-decision discussions with others is high risk behavior (e.g. unfair characterization of reasons for decision)</a:t>
            </a:r>
          </a:p>
          <a:p>
            <a:pPr>
              <a:defRPr/>
            </a:pPr>
            <a:endParaRPr lang="en-CA" sz="2000" dirty="0">
              <a:solidFill>
                <a:srgbClr val="000000"/>
              </a:solidFill>
            </a:endParaRPr>
          </a:p>
          <a:p>
            <a:pPr marL="285750" indent="-285750">
              <a:buFont typeface="Arial" panose="020B0604020202020204" pitchFamily="34" charset="0"/>
              <a:buChar char="•"/>
              <a:defRPr/>
            </a:pPr>
            <a:endParaRPr lang="en-CA" sz="2400" dirty="0">
              <a:solidFill>
                <a:srgbClr val="000000"/>
              </a:solidFill>
            </a:endParaRPr>
          </a:p>
          <a:p>
            <a:pPr marL="285750" indent="-285750">
              <a:buFont typeface="Arial" panose="020B0604020202020204" pitchFamily="34" charset="0"/>
              <a:buChar char="•"/>
              <a:defRPr/>
            </a:pPr>
            <a:endParaRPr lang="en-CA" sz="2400" dirty="0">
              <a:solidFill>
                <a:srgbClr val="000000"/>
              </a:solidFill>
            </a:endParaRPr>
          </a:p>
        </p:txBody>
      </p:sp>
    </p:spTree>
    <p:extLst>
      <p:ext uri="{BB962C8B-B14F-4D97-AF65-F5344CB8AC3E}">
        <p14:creationId xmlns:p14="http://schemas.microsoft.com/office/powerpoint/2010/main" val="1612657036"/>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Conflict of Interest</a:t>
            </a:r>
          </a:p>
        </p:txBody>
      </p:sp>
      <p:sp>
        <p:nvSpPr>
          <p:cNvPr id="4" name="TextBox 3">
            <a:extLst>
              <a:ext uri="{FF2B5EF4-FFF2-40B4-BE49-F238E27FC236}">
                <a16:creationId xmlns:a16="http://schemas.microsoft.com/office/drawing/2014/main" id="{69B75BE8-85AF-476B-8657-FEDA4A945B84}"/>
              </a:ext>
            </a:extLst>
          </p:cNvPr>
          <p:cNvSpPr txBox="1"/>
          <p:nvPr/>
        </p:nvSpPr>
        <p:spPr>
          <a:xfrm>
            <a:off x="922816" y="2133600"/>
            <a:ext cx="7611583" cy="1938992"/>
          </a:xfrm>
          <a:prstGeom prst="rect">
            <a:avLst/>
          </a:prstGeom>
          <a:noFill/>
        </p:spPr>
        <p:txBody>
          <a:bodyPr wrap="square">
            <a:spAutoFit/>
          </a:bodyPr>
          <a:lstStyle/>
          <a:p>
            <a:pPr>
              <a:defRPr/>
            </a:pPr>
            <a:r>
              <a:rPr lang="en-US" sz="2400" dirty="0">
                <a:solidFill>
                  <a:srgbClr val="000000"/>
                </a:solidFill>
              </a:rPr>
              <a:t>A conflict of interest may be defined as any financial, personal, professional or emotional interest that could reasonably be perceived as interfering with the exercise of a person’s public duties, for example as a CRPO Council, committee or panel member.</a:t>
            </a:r>
          </a:p>
        </p:txBody>
      </p:sp>
    </p:spTree>
    <p:extLst>
      <p:ext uri="{BB962C8B-B14F-4D97-AF65-F5344CB8AC3E}">
        <p14:creationId xmlns:p14="http://schemas.microsoft.com/office/powerpoint/2010/main" val="82690742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Declaring Conflict of Interest</a:t>
            </a:r>
          </a:p>
        </p:txBody>
      </p:sp>
      <p:sp>
        <p:nvSpPr>
          <p:cNvPr id="4" name="TextBox 3">
            <a:extLst>
              <a:ext uri="{FF2B5EF4-FFF2-40B4-BE49-F238E27FC236}">
                <a16:creationId xmlns:a16="http://schemas.microsoft.com/office/drawing/2014/main" id="{69B75BE8-85AF-476B-8657-FEDA4A945B84}"/>
              </a:ext>
            </a:extLst>
          </p:cNvPr>
          <p:cNvSpPr txBox="1"/>
          <p:nvPr/>
        </p:nvSpPr>
        <p:spPr>
          <a:xfrm>
            <a:off x="933450" y="2133600"/>
            <a:ext cx="7372350" cy="3046988"/>
          </a:xfrm>
          <a:prstGeom prst="rect">
            <a:avLst/>
          </a:prstGeom>
          <a:noFill/>
        </p:spPr>
        <p:txBody>
          <a:bodyPr wrap="square">
            <a:spAutoFit/>
          </a:bodyPr>
          <a:lstStyle/>
          <a:p>
            <a:pPr>
              <a:defRPr/>
            </a:pPr>
            <a:r>
              <a:rPr lang="en-US" sz="2400" dirty="0">
                <a:solidFill>
                  <a:srgbClr val="000000"/>
                </a:solidFill>
              </a:rPr>
              <a:t>Declaring a conflict of interest may result in influencing the way other panel, committee or Council members will consider the matter and could result in an unfair decision.</a:t>
            </a:r>
          </a:p>
          <a:p>
            <a:pPr>
              <a:defRPr/>
            </a:pPr>
            <a:endParaRPr lang="en-US" sz="2400" dirty="0">
              <a:solidFill>
                <a:srgbClr val="000000"/>
              </a:solidFill>
            </a:endParaRPr>
          </a:p>
          <a:p>
            <a:pPr>
              <a:defRPr/>
            </a:pPr>
            <a:r>
              <a:rPr lang="en-US" sz="2400" dirty="0">
                <a:solidFill>
                  <a:srgbClr val="000000"/>
                </a:solidFill>
              </a:rPr>
              <a:t>The other panel, committee or Council members may feel ‘tainted’ or unable to render a decision starting with an open mind.</a:t>
            </a:r>
          </a:p>
        </p:txBody>
      </p:sp>
    </p:spTree>
    <p:extLst>
      <p:ext uri="{BB962C8B-B14F-4D97-AF65-F5344CB8AC3E}">
        <p14:creationId xmlns:p14="http://schemas.microsoft.com/office/powerpoint/2010/main" val="2000113860"/>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Conflict of Interest Process</a:t>
            </a:r>
          </a:p>
        </p:txBody>
      </p:sp>
      <p:sp>
        <p:nvSpPr>
          <p:cNvPr id="4" name="TextBox 3">
            <a:extLst>
              <a:ext uri="{FF2B5EF4-FFF2-40B4-BE49-F238E27FC236}">
                <a16:creationId xmlns:a16="http://schemas.microsoft.com/office/drawing/2014/main" id="{69B75BE8-85AF-476B-8657-FEDA4A945B84}"/>
              </a:ext>
            </a:extLst>
          </p:cNvPr>
          <p:cNvSpPr txBox="1"/>
          <p:nvPr/>
        </p:nvSpPr>
        <p:spPr>
          <a:xfrm>
            <a:off x="913957" y="2362200"/>
            <a:ext cx="7600950" cy="1815882"/>
          </a:xfrm>
          <a:prstGeom prst="rect">
            <a:avLst/>
          </a:prstGeom>
          <a:noFill/>
        </p:spPr>
        <p:txBody>
          <a:bodyPr wrap="square">
            <a:spAutoFit/>
          </a:bodyPr>
          <a:lstStyle/>
          <a:p>
            <a:pPr marL="457200" indent="-457200">
              <a:buAutoNum type="arabicPeriod"/>
              <a:defRPr/>
            </a:pPr>
            <a:r>
              <a:rPr lang="en-US" sz="2400" b="1" dirty="0">
                <a:solidFill>
                  <a:srgbClr val="000000"/>
                </a:solidFill>
              </a:rPr>
              <a:t>Staff pre-screening</a:t>
            </a:r>
          </a:p>
          <a:p>
            <a:pPr>
              <a:defRPr/>
            </a:pPr>
            <a:r>
              <a:rPr lang="en-US" sz="2000" dirty="0">
                <a:solidFill>
                  <a:srgbClr val="000000"/>
                </a:solidFill>
              </a:rPr>
              <a:t>Prior to deliberations, staff reviews files to determine if a conflict exists.</a:t>
            </a:r>
          </a:p>
          <a:p>
            <a:pPr>
              <a:defRPr/>
            </a:pPr>
            <a:endParaRPr lang="en-US" sz="2400" dirty="0">
              <a:solidFill>
                <a:srgbClr val="000000"/>
              </a:solidFill>
            </a:endParaRPr>
          </a:p>
          <a:p>
            <a:pPr>
              <a:defRPr/>
            </a:pPr>
            <a:endParaRPr lang="en-US" sz="2400" dirty="0">
              <a:solidFill>
                <a:srgbClr val="000000"/>
              </a:solidFill>
            </a:endParaRPr>
          </a:p>
        </p:txBody>
      </p:sp>
    </p:spTree>
    <p:extLst>
      <p:ext uri="{BB962C8B-B14F-4D97-AF65-F5344CB8AC3E}">
        <p14:creationId xmlns:p14="http://schemas.microsoft.com/office/powerpoint/2010/main" val="3413142569"/>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Conflict of Interest Process, </a:t>
            </a:r>
            <a:r>
              <a:rPr lang="en-US" altLang="en-US" sz="3600" i="1" dirty="0">
                <a:solidFill>
                  <a:srgbClr val="00548B"/>
                </a:solidFill>
                <a:latin typeface="+mn-lt"/>
              </a:rPr>
              <a:t>cont’d</a:t>
            </a:r>
          </a:p>
        </p:txBody>
      </p:sp>
      <p:sp>
        <p:nvSpPr>
          <p:cNvPr id="4" name="TextBox 3">
            <a:extLst>
              <a:ext uri="{FF2B5EF4-FFF2-40B4-BE49-F238E27FC236}">
                <a16:creationId xmlns:a16="http://schemas.microsoft.com/office/drawing/2014/main" id="{69B75BE8-85AF-476B-8657-FEDA4A945B84}"/>
              </a:ext>
            </a:extLst>
          </p:cNvPr>
          <p:cNvSpPr txBox="1"/>
          <p:nvPr/>
        </p:nvSpPr>
        <p:spPr>
          <a:xfrm>
            <a:off x="914400" y="1796127"/>
            <a:ext cx="7600950" cy="3600986"/>
          </a:xfrm>
          <a:prstGeom prst="rect">
            <a:avLst/>
          </a:prstGeom>
          <a:noFill/>
        </p:spPr>
        <p:txBody>
          <a:bodyPr wrap="square">
            <a:spAutoFit/>
          </a:bodyPr>
          <a:lstStyle/>
          <a:p>
            <a:pPr>
              <a:defRPr/>
            </a:pPr>
            <a:r>
              <a:rPr lang="en-US" sz="2400" b="1" dirty="0">
                <a:solidFill>
                  <a:srgbClr val="000000"/>
                </a:solidFill>
              </a:rPr>
              <a:t>2. Self-reflection</a:t>
            </a:r>
          </a:p>
          <a:p>
            <a:pPr>
              <a:defRPr/>
            </a:pPr>
            <a:endParaRPr lang="en-US" sz="2400" dirty="0">
              <a:solidFill>
                <a:srgbClr val="000000"/>
              </a:solidFill>
            </a:endParaRPr>
          </a:p>
          <a:p>
            <a:pPr>
              <a:defRPr/>
            </a:pPr>
            <a:r>
              <a:rPr lang="en-US" sz="2000" dirty="0">
                <a:solidFill>
                  <a:srgbClr val="000000"/>
                </a:solidFill>
              </a:rPr>
              <a:t>Ask yourself: </a:t>
            </a:r>
          </a:p>
          <a:p>
            <a:pPr marL="342900" indent="-342900">
              <a:buFont typeface="Arial" panose="020B0604020202020204" pitchFamily="34" charset="0"/>
              <a:buChar char="•"/>
              <a:defRPr/>
            </a:pPr>
            <a:r>
              <a:rPr lang="en-US" sz="2000" dirty="0">
                <a:solidFill>
                  <a:srgbClr val="000000"/>
                </a:solidFill>
              </a:rPr>
              <a:t>Because of my position, should I be involved in this discussion?</a:t>
            </a:r>
          </a:p>
          <a:p>
            <a:pPr marL="342900" indent="-342900">
              <a:buFont typeface="Arial" panose="020B0604020202020204" pitchFamily="34" charset="0"/>
              <a:buChar char="•"/>
              <a:defRPr/>
            </a:pPr>
            <a:r>
              <a:rPr lang="en-US" sz="2000" dirty="0">
                <a:solidFill>
                  <a:srgbClr val="000000"/>
                </a:solidFill>
              </a:rPr>
              <a:t>Because of my relationship with X, should I be involved in this discussion?</a:t>
            </a:r>
          </a:p>
          <a:p>
            <a:pPr marL="342900" indent="-342900">
              <a:buFont typeface="Arial" panose="020B0604020202020204" pitchFamily="34" charset="0"/>
              <a:buChar char="•"/>
              <a:defRPr/>
            </a:pPr>
            <a:r>
              <a:rPr lang="en-US" sz="2000" dirty="0">
                <a:solidFill>
                  <a:srgbClr val="000000"/>
                </a:solidFill>
              </a:rPr>
              <a:t>Because of my position, should I be saying this?</a:t>
            </a:r>
          </a:p>
          <a:p>
            <a:pPr>
              <a:defRPr/>
            </a:pPr>
            <a:endParaRPr lang="en-US" sz="2000" dirty="0">
              <a:solidFill>
                <a:srgbClr val="000000"/>
              </a:solidFill>
            </a:endParaRPr>
          </a:p>
          <a:p>
            <a:pPr>
              <a:defRPr/>
            </a:pPr>
            <a:r>
              <a:rPr lang="en-US" sz="2000" dirty="0">
                <a:solidFill>
                  <a:srgbClr val="000000"/>
                </a:solidFill>
              </a:rPr>
              <a:t>If your answer is </a:t>
            </a:r>
            <a:r>
              <a:rPr lang="en-US" sz="2000" u="sng" dirty="0">
                <a:solidFill>
                  <a:srgbClr val="000000"/>
                </a:solidFill>
              </a:rPr>
              <a:t>no</a:t>
            </a:r>
            <a:r>
              <a:rPr lang="en-US" sz="2000" dirty="0">
                <a:solidFill>
                  <a:srgbClr val="000000"/>
                </a:solidFill>
              </a:rPr>
              <a:t>, you may wish to continue with a courtesy declaration to support staff.</a:t>
            </a:r>
          </a:p>
        </p:txBody>
      </p:sp>
    </p:spTree>
    <p:extLst>
      <p:ext uri="{BB962C8B-B14F-4D97-AF65-F5344CB8AC3E}">
        <p14:creationId xmlns:p14="http://schemas.microsoft.com/office/powerpoint/2010/main" val="1988346480"/>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Conflict of Interest Process, </a:t>
            </a:r>
            <a:r>
              <a:rPr lang="en-US" altLang="en-US" sz="3600" i="1" dirty="0">
                <a:solidFill>
                  <a:srgbClr val="00548B"/>
                </a:solidFill>
                <a:latin typeface="+mn-lt"/>
              </a:rPr>
              <a:t>cont’d</a:t>
            </a:r>
          </a:p>
        </p:txBody>
      </p:sp>
      <p:sp>
        <p:nvSpPr>
          <p:cNvPr id="4" name="TextBox 3">
            <a:extLst>
              <a:ext uri="{FF2B5EF4-FFF2-40B4-BE49-F238E27FC236}">
                <a16:creationId xmlns:a16="http://schemas.microsoft.com/office/drawing/2014/main" id="{69B75BE8-85AF-476B-8657-FEDA4A945B84}"/>
              </a:ext>
            </a:extLst>
          </p:cNvPr>
          <p:cNvSpPr txBox="1"/>
          <p:nvPr/>
        </p:nvSpPr>
        <p:spPr>
          <a:xfrm>
            <a:off x="1066800" y="2582614"/>
            <a:ext cx="7372350" cy="1692771"/>
          </a:xfrm>
          <a:prstGeom prst="rect">
            <a:avLst/>
          </a:prstGeom>
          <a:noFill/>
        </p:spPr>
        <p:txBody>
          <a:bodyPr wrap="square">
            <a:spAutoFit/>
          </a:bodyPr>
          <a:lstStyle/>
          <a:p>
            <a:pPr>
              <a:defRPr/>
            </a:pPr>
            <a:r>
              <a:rPr lang="en-US" sz="2400" b="1" dirty="0">
                <a:solidFill>
                  <a:srgbClr val="000000"/>
                </a:solidFill>
              </a:rPr>
              <a:t>3. Consult staff or legal counsel</a:t>
            </a:r>
          </a:p>
          <a:p>
            <a:pPr>
              <a:defRPr/>
            </a:pPr>
            <a:r>
              <a:rPr lang="en-US" sz="2000" dirty="0">
                <a:solidFill>
                  <a:srgbClr val="000000"/>
                </a:solidFill>
              </a:rPr>
              <a:t>If you are </a:t>
            </a:r>
            <a:r>
              <a:rPr lang="en-US" sz="2000" u="sng" dirty="0">
                <a:solidFill>
                  <a:srgbClr val="000000"/>
                </a:solidFill>
              </a:rPr>
              <a:t>unsure</a:t>
            </a:r>
            <a:r>
              <a:rPr lang="en-US" sz="2000" dirty="0">
                <a:solidFill>
                  <a:srgbClr val="000000"/>
                </a:solidFill>
              </a:rPr>
              <a:t>, inform support staff prior to the meeting with a generic ‘heads-up’. They will consult with legal counsel, if necessary. This lessens the risk of ‘tainting’ other decision-makers.</a:t>
            </a:r>
          </a:p>
        </p:txBody>
      </p:sp>
    </p:spTree>
    <p:extLst>
      <p:ext uri="{BB962C8B-B14F-4D97-AF65-F5344CB8AC3E}">
        <p14:creationId xmlns:p14="http://schemas.microsoft.com/office/powerpoint/2010/main" val="3924079010"/>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Conflict of Interest Process, </a:t>
            </a:r>
            <a:r>
              <a:rPr lang="en-US" altLang="en-US" sz="3600" i="1" dirty="0">
                <a:solidFill>
                  <a:srgbClr val="00548B"/>
                </a:solidFill>
                <a:latin typeface="+mn-lt"/>
              </a:rPr>
              <a:t>cont’d</a:t>
            </a:r>
          </a:p>
        </p:txBody>
      </p:sp>
      <p:sp>
        <p:nvSpPr>
          <p:cNvPr id="4" name="TextBox 3">
            <a:extLst>
              <a:ext uri="{FF2B5EF4-FFF2-40B4-BE49-F238E27FC236}">
                <a16:creationId xmlns:a16="http://schemas.microsoft.com/office/drawing/2014/main" id="{69B75BE8-85AF-476B-8657-FEDA4A945B84}"/>
              </a:ext>
            </a:extLst>
          </p:cNvPr>
          <p:cNvSpPr txBox="1"/>
          <p:nvPr/>
        </p:nvSpPr>
        <p:spPr>
          <a:xfrm>
            <a:off x="933450" y="1881168"/>
            <a:ext cx="7372350" cy="2677656"/>
          </a:xfrm>
          <a:prstGeom prst="rect">
            <a:avLst/>
          </a:prstGeom>
          <a:noFill/>
        </p:spPr>
        <p:txBody>
          <a:bodyPr wrap="square">
            <a:spAutoFit/>
          </a:bodyPr>
          <a:lstStyle/>
          <a:p>
            <a:pPr>
              <a:defRPr/>
            </a:pPr>
            <a:r>
              <a:rPr lang="en-US" sz="2400" b="1" dirty="0">
                <a:solidFill>
                  <a:srgbClr val="000000"/>
                </a:solidFill>
              </a:rPr>
              <a:t>4. Disclose conflict to Chair</a:t>
            </a:r>
          </a:p>
          <a:p>
            <a:pPr>
              <a:defRPr/>
            </a:pPr>
            <a:endParaRPr lang="en-US" sz="2400" dirty="0">
              <a:solidFill>
                <a:srgbClr val="000000"/>
              </a:solidFill>
            </a:endParaRPr>
          </a:p>
          <a:p>
            <a:pPr>
              <a:defRPr/>
            </a:pPr>
            <a:r>
              <a:rPr lang="en-US" sz="2000" dirty="0">
                <a:solidFill>
                  <a:srgbClr val="000000"/>
                </a:solidFill>
              </a:rPr>
              <a:t>If there is any doubt about whether the Council member may have or be perceived to have a conflict, prior to any consideration of the matter, declare the potential conflict to the Chair, or if not possible in the circumstances, the Council, Committee or panel, and accept Council’s or the Committee’s direction as to whether there is an appearance of a conflict.</a:t>
            </a:r>
          </a:p>
        </p:txBody>
      </p:sp>
    </p:spTree>
    <p:extLst>
      <p:ext uri="{BB962C8B-B14F-4D97-AF65-F5344CB8AC3E}">
        <p14:creationId xmlns:p14="http://schemas.microsoft.com/office/powerpoint/2010/main" val="79257633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How the College Regulates</a:t>
            </a:r>
            <a:endParaRPr lang="en-US" altLang="en-US" sz="3600" dirty="0">
              <a:solidFill>
                <a:srgbClr val="00548B"/>
              </a:solidFill>
              <a:latin typeface="+mn-lt"/>
              <a:cs typeface="Arial"/>
            </a:endParaRPr>
          </a:p>
        </p:txBody>
      </p:sp>
      <p:sp>
        <p:nvSpPr>
          <p:cNvPr id="6149" name="TextBox 3">
            <a:extLst>
              <a:ext uri="{FF2B5EF4-FFF2-40B4-BE49-F238E27FC236}">
                <a16:creationId xmlns:a16="http://schemas.microsoft.com/office/drawing/2014/main" id="{57873324-4515-4F9A-AAB2-3116B2CA6748}"/>
              </a:ext>
            </a:extLst>
          </p:cNvPr>
          <p:cNvSpPr txBox="1">
            <a:spLocks noChangeArrowheads="1"/>
          </p:cNvSpPr>
          <p:nvPr/>
        </p:nvSpPr>
        <p:spPr bwMode="auto">
          <a:xfrm>
            <a:off x="928688" y="2057400"/>
            <a:ext cx="329723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solidFill>
                  <a:srgbClr val="000000"/>
                </a:solidFill>
              </a:rPr>
              <a:t>CRPO Council makes decisions that affect how psychotherapists </a:t>
            </a:r>
            <a:r>
              <a:rPr lang="en-US" altLang="en-US" sz="2400" dirty="0" err="1">
                <a:solidFill>
                  <a:srgbClr val="000000"/>
                </a:solidFill>
              </a:rPr>
              <a:t>practise</a:t>
            </a:r>
            <a:r>
              <a:rPr lang="en-US" altLang="en-US" sz="2400" dirty="0">
                <a:solidFill>
                  <a:srgbClr val="000000"/>
                </a:solidFill>
              </a:rPr>
              <a:t> and are regulated in the province of Ontario, with a focus on the public interest.</a:t>
            </a:r>
          </a:p>
        </p:txBody>
      </p:sp>
      <p:pic>
        <p:nvPicPr>
          <p:cNvPr id="6150" name="Picture 2" descr="A person and a child sitting on a couch">
            <a:extLst>
              <a:ext uri="{FF2B5EF4-FFF2-40B4-BE49-F238E27FC236}">
                <a16:creationId xmlns:a16="http://schemas.microsoft.com/office/drawing/2014/main" id="{2CDEC141-30F5-45F2-B197-DE034FFE4A86}"/>
              </a:ext>
            </a:extLst>
          </p:cNvPr>
          <p:cNvPicPr>
            <a:picLocks noChangeAspect="1" noChangeArrowheads="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bwMode="auto">
          <a:xfrm>
            <a:off x="4419600" y="2531269"/>
            <a:ext cx="3949700" cy="246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8090529"/>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If a Conflict of Interest Exists…</a:t>
            </a:r>
          </a:p>
        </p:txBody>
      </p:sp>
      <p:sp>
        <p:nvSpPr>
          <p:cNvPr id="34821" name="TextBox 3">
            <a:extLst>
              <a:ext uri="{FF2B5EF4-FFF2-40B4-BE49-F238E27FC236}">
                <a16:creationId xmlns:a16="http://schemas.microsoft.com/office/drawing/2014/main" id="{BBAAA202-CDEE-4D1A-B152-30003792DD38}"/>
              </a:ext>
            </a:extLst>
          </p:cNvPr>
          <p:cNvSpPr txBox="1">
            <a:spLocks noChangeArrowheads="1"/>
          </p:cNvSpPr>
          <p:nvPr/>
        </p:nvSpPr>
        <p:spPr bwMode="auto">
          <a:xfrm>
            <a:off x="487362" y="1874837"/>
            <a:ext cx="815339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solidFill>
                  <a:srgbClr val="000000"/>
                </a:solidFill>
              </a:rPr>
              <a:t>If a conflict of interest is determined to exist, the general nature will be recorded in minutes, if reasonably possible in the circumstances. </a:t>
            </a:r>
          </a:p>
          <a:p>
            <a:pPr>
              <a:spcBef>
                <a:spcPct val="0"/>
              </a:spcBef>
              <a:buFontTx/>
              <a:buNone/>
            </a:pPr>
            <a:endParaRPr lang="en-US" altLang="en-US" sz="2400" dirty="0">
              <a:solidFill>
                <a:srgbClr val="000000"/>
              </a:solidFill>
            </a:endParaRPr>
          </a:p>
          <a:p>
            <a:pPr>
              <a:spcBef>
                <a:spcPct val="0"/>
              </a:spcBef>
              <a:buFontTx/>
              <a:buNone/>
            </a:pPr>
            <a:r>
              <a:rPr lang="en-US" altLang="en-US" sz="2400" dirty="0">
                <a:solidFill>
                  <a:srgbClr val="000000"/>
                </a:solidFill>
              </a:rPr>
              <a:t>The member with the conflict will not take part in the decision and must excuse themselves from the meeting during discussion. They must also be mindful to not do anything that might be perceived as attempting to influence others.</a:t>
            </a:r>
          </a:p>
        </p:txBody>
      </p:sp>
    </p:spTree>
    <p:extLst>
      <p:ext uri="{BB962C8B-B14F-4D97-AF65-F5344CB8AC3E}">
        <p14:creationId xmlns:p14="http://schemas.microsoft.com/office/powerpoint/2010/main" val="82832396"/>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Next Steps</a:t>
            </a:r>
          </a:p>
        </p:txBody>
      </p:sp>
      <p:sp>
        <p:nvSpPr>
          <p:cNvPr id="34821" name="TextBox 3">
            <a:extLst>
              <a:ext uri="{FF2B5EF4-FFF2-40B4-BE49-F238E27FC236}">
                <a16:creationId xmlns:a16="http://schemas.microsoft.com/office/drawing/2014/main" id="{BBAAA202-CDEE-4D1A-B152-30003792DD38}"/>
              </a:ext>
            </a:extLst>
          </p:cNvPr>
          <p:cNvSpPr txBox="1">
            <a:spLocks noChangeArrowheads="1"/>
          </p:cNvSpPr>
          <p:nvPr/>
        </p:nvSpPr>
        <p:spPr bwMode="auto">
          <a:xfrm>
            <a:off x="487362" y="1874837"/>
            <a:ext cx="815339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solidFill>
                  <a:srgbClr val="000000"/>
                </a:solidFill>
              </a:rPr>
              <a:t>You have completed Module 2: Governance Roles and Structures. </a:t>
            </a:r>
          </a:p>
          <a:p>
            <a:pPr>
              <a:spcBef>
                <a:spcPct val="0"/>
              </a:spcBef>
              <a:buFontTx/>
              <a:buNone/>
            </a:pPr>
            <a:endParaRPr lang="en-US" altLang="en-US" sz="2400" dirty="0">
              <a:solidFill>
                <a:srgbClr val="000000"/>
              </a:solidFill>
            </a:endParaRPr>
          </a:p>
          <a:p>
            <a:pPr>
              <a:spcBef>
                <a:spcPct val="0"/>
              </a:spcBef>
              <a:buFontTx/>
              <a:buNone/>
            </a:pPr>
            <a:r>
              <a:rPr lang="en-US" altLang="en-US" sz="2400" dirty="0">
                <a:solidFill>
                  <a:srgbClr val="000000"/>
                </a:solidFill>
              </a:rPr>
              <a:t>In Modules 3 and 4, we will cover Committees and Panels.</a:t>
            </a:r>
          </a:p>
        </p:txBody>
      </p:sp>
    </p:spTree>
    <p:extLst>
      <p:ext uri="{BB962C8B-B14F-4D97-AF65-F5344CB8AC3E}">
        <p14:creationId xmlns:p14="http://schemas.microsoft.com/office/powerpoint/2010/main" val="33693958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How the College Regulates, </a:t>
            </a:r>
            <a:r>
              <a:rPr lang="en-US" altLang="en-US" sz="3600" i="1" dirty="0">
                <a:solidFill>
                  <a:srgbClr val="00548B"/>
                </a:solidFill>
                <a:latin typeface="+mn-lt"/>
              </a:rPr>
              <a:t>cont’d</a:t>
            </a:r>
          </a:p>
        </p:txBody>
      </p:sp>
      <p:sp>
        <p:nvSpPr>
          <p:cNvPr id="4" name="TextBox 3">
            <a:extLst>
              <a:ext uri="{FF2B5EF4-FFF2-40B4-BE49-F238E27FC236}">
                <a16:creationId xmlns:a16="http://schemas.microsoft.com/office/drawing/2014/main" id="{69B75BE8-85AF-476B-8657-FEDA4A945B84}"/>
              </a:ext>
            </a:extLst>
          </p:cNvPr>
          <p:cNvSpPr txBox="1"/>
          <p:nvPr/>
        </p:nvSpPr>
        <p:spPr>
          <a:xfrm>
            <a:off x="928688" y="1618595"/>
            <a:ext cx="7712075" cy="4401205"/>
          </a:xfrm>
          <a:prstGeom prst="rect">
            <a:avLst/>
          </a:prstGeom>
          <a:noFill/>
        </p:spPr>
        <p:txBody>
          <a:bodyPr>
            <a:spAutoFit/>
          </a:bodyPr>
          <a:lstStyle/>
          <a:p>
            <a:pPr>
              <a:spcBef>
                <a:spcPts val="0"/>
              </a:spcBef>
              <a:spcAft>
                <a:spcPts val="0"/>
              </a:spcAft>
              <a:defRPr/>
            </a:pPr>
            <a:r>
              <a:rPr lang="en-US" altLang="en-US" sz="2000" dirty="0">
                <a:solidFill>
                  <a:srgbClr val="000000"/>
                </a:solidFill>
              </a:rPr>
              <a:t>As noted in the previous module regarding the RHPA &amp; the Code, regulatory colleges must follow a prescribed set of rules in relation to:</a:t>
            </a:r>
          </a:p>
          <a:p>
            <a:pPr>
              <a:spcBef>
                <a:spcPts val="0"/>
              </a:spcBef>
              <a:spcAft>
                <a:spcPts val="0"/>
              </a:spcAft>
              <a:defRPr/>
            </a:pPr>
            <a:endParaRPr lang="en-US" altLang="en-US" sz="2000" dirty="0">
              <a:solidFill>
                <a:srgbClr val="000000"/>
              </a:solidFill>
            </a:endParaRPr>
          </a:p>
          <a:p>
            <a:pPr marL="342900" indent="-342900">
              <a:spcBef>
                <a:spcPts val="0"/>
              </a:spcBef>
              <a:spcAft>
                <a:spcPts val="0"/>
              </a:spcAft>
              <a:buFont typeface="Arial" panose="020B0604020202020204" pitchFamily="34" charset="0"/>
              <a:buChar char="•"/>
              <a:defRPr/>
            </a:pPr>
            <a:r>
              <a:rPr lang="en-US" altLang="en-US" sz="2000" dirty="0">
                <a:solidFill>
                  <a:srgbClr val="000000"/>
                </a:solidFill>
              </a:rPr>
              <a:t>Developing, establishing and maintaining registration and renewal requirements</a:t>
            </a:r>
          </a:p>
          <a:p>
            <a:pPr marL="342900" indent="-342900">
              <a:spcBef>
                <a:spcPts val="0"/>
              </a:spcBef>
              <a:spcAft>
                <a:spcPts val="0"/>
              </a:spcAft>
              <a:buFont typeface="Arial" panose="020B0604020202020204" pitchFamily="34" charset="0"/>
              <a:buChar char="•"/>
              <a:defRPr/>
            </a:pPr>
            <a:endParaRPr lang="en-US" altLang="en-US" sz="2000" dirty="0">
              <a:solidFill>
                <a:srgbClr val="000000"/>
              </a:solidFill>
            </a:endParaRPr>
          </a:p>
          <a:p>
            <a:pPr marL="342900" indent="-342900">
              <a:spcBef>
                <a:spcPts val="0"/>
              </a:spcBef>
              <a:spcAft>
                <a:spcPts val="0"/>
              </a:spcAft>
              <a:buFont typeface="Arial" panose="020B0604020202020204" pitchFamily="34" charset="0"/>
              <a:buChar char="•"/>
              <a:defRPr/>
            </a:pPr>
            <a:r>
              <a:rPr lang="en-US" altLang="en-US" sz="2000" dirty="0">
                <a:solidFill>
                  <a:srgbClr val="000000"/>
                </a:solidFill>
              </a:rPr>
              <a:t>Developing professional practice standards</a:t>
            </a:r>
          </a:p>
          <a:p>
            <a:pPr marL="342900" indent="-342900">
              <a:spcBef>
                <a:spcPts val="0"/>
              </a:spcBef>
              <a:spcAft>
                <a:spcPts val="0"/>
              </a:spcAft>
              <a:buFont typeface="Arial" panose="020B0604020202020204" pitchFamily="34" charset="0"/>
              <a:buChar char="•"/>
              <a:defRPr/>
            </a:pPr>
            <a:endParaRPr lang="en-US" altLang="en-US" sz="2000" dirty="0">
              <a:solidFill>
                <a:srgbClr val="000000"/>
              </a:solidFill>
            </a:endParaRPr>
          </a:p>
          <a:p>
            <a:pPr marL="342900" indent="-342900">
              <a:spcBef>
                <a:spcPts val="0"/>
              </a:spcBef>
              <a:spcAft>
                <a:spcPts val="0"/>
              </a:spcAft>
              <a:buFont typeface="Arial" panose="020B0604020202020204" pitchFamily="34" charset="0"/>
              <a:buChar char="•"/>
              <a:defRPr/>
            </a:pPr>
            <a:r>
              <a:rPr lang="en-US" altLang="en-US" sz="2000" dirty="0">
                <a:solidFill>
                  <a:srgbClr val="000000"/>
                </a:solidFill>
              </a:rPr>
              <a:t>Ensuring ongoing competence of registrants through the Quality Assurance Program</a:t>
            </a:r>
          </a:p>
          <a:p>
            <a:pPr marL="342900" indent="-342900">
              <a:spcBef>
                <a:spcPts val="0"/>
              </a:spcBef>
              <a:spcAft>
                <a:spcPts val="0"/>
              </a:spcAft>
              <a:buFont typeface="Arial" panose="020B0604020202020204" pitchFamily="34" charset="0"/>
              <a:buChar char="•"/>
              <a:defRPr/>
            </a:pPr>
            <a:endParaRPr lang="en-US" altLang="en-US" sz="2000" dirty="0">
              <a:solidFill>
                <a:srgbClr val="000000"/>
              </a:solidFill>
            </a:endParaRPr>
          </a:p>
          <a:p>
            <a:pPr marL="342900" indent="-342900">
              <a:spcBef>
                <a:spcPts val="0"/>
              </a:spcBef>
              <a:spcAft>
                <a:spcPts val="0"/>
              </a:spcAft>
              <a:buFont typeface="Arial" panose="020B0604020202020204" pitchFamily="34" charset="0"/>
              <a:buChar char="•"/>
              <a:defRPr/>
            </a:pPr>
            <a:r>
              <a:rPr lang="en-US" altLang="en-US" sz="2000" dirty="0">
                <a:solidFill>
                  <a:srgbClr val="000000"/>
                </a:solidFill>
              </a:rPr>
              <a:t>Investigating and addressing all complaints made against registered members</a:t>
            </a:r>
          </a:p>
        </p:txBody>
      </p:sp>
    </p:spTree>
    <p:extLst>
      <p:ext uri="{BB962C8B-B14F-4D97-AF65-F5344CB8AC3E}">
        <p14:creationId xmlns:p14="http://schemas.microsoft.com/office/powerpoint/2010/main" val="3648220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5B7D471D-9A21-4C29-A85F-8561213F9701}"/>
              </a:ext>
            </a:extLst>
          </p:cNvPr>
          <p:cNvSpPr>
            <a:spLocks noGrp="1" noChangeArrowheads="1"/>
          </p:cNvSpPr>
          <p:nvPr>
            <p:ph type="title"/>
          </p:nvPr>
        </p:nvSpPr>
        <p:spPr>
          <a:xfrm>
            <a:off x="457200" y="838200"/>
            <a:ext cx="8229600" cy="1143000"/>
          </a:xfrm>
        </p:spPr>
        <p:txBody>
          <a:bodyPr/>
          <a:lstStyle/>
          <a:p>
            <a:pPr eaLnBrk="1" hangingPunct="1">
              <a:defRPr/>
            </a:pPr>
            <a:r>
              <a:rPr lang="en-US" altLang="en-US" sz="3600" dirty="0">
                <a:solidFill>
                  <a:srgbClr val="00548B"/>
                </a:solidFill>
                <a:latin typeface="+mn-lt"/>
              </a:rPr>
              <a:t>Right Touch Regulation</a:t>
            </a:r>
          </a:p>
        </p:txBody>
      </p:sp>
      <p:sp>
        <p:nvSpPr>
          <p:cNvPr id="4" name="TextBox 3">
            <a:extLst>
              <a:ext uri="{FF2B5EF4-FFF2-40B4-BE49-F238E27FC236}">
                <a16:creationId xmlns:a16="http://schemas.microsoft.com/office/drawing/2014/main" id="{112DCE01-748F-40DD-BB2B-AC723AB6DE0F}"/>
              </a:ext>
            </a:extLst>
          </p:cNvPr>
          <p:cNvSpPr txBox="1"/>
          <p:nvPr/>
        </p:nvSpPr>
        <p:spPr>
          <a:xfrm>
            <a:off x="674914" y="1912031"/>
            <a:ext cx="7554686" cy="707886"/>
          </a:xfrm>
          <a:prstGeom prst="rect">
            <a:avLst/>
          </a:prstGeom>
          <a:noFill/>
        </p:spPr>
        <p:txBody>
          <a:bodyPr wrap="square" rtlCol="0">
            <a:spAutoFit/>
          </a:bodyPr>
          <a:lstStyle/>
          <a:p>
            <a:r>
              <a:rPr lang="en-CA" sz="2000" dirty="0"/>
              <a:t>The CRPO has adopted the right touch approach to regulation – understanding the problem before jumping to a conclusion.</a:t>
            </a:r>
          </a:p>
        </p:txBody>
      </p:sp>
      <p:sp>
        <p:nvSpPr>
          <p:cNvPr id="3" name="Content Placeholder 2" descr="Pull quote: &quot;...the minimum regulatory force required to achieve the desired result.&quot; The Professional Standards Authority UK">
            <a:extLst>
              <a:ext uri="{FF2B5EF4-FFF2-40B4-BE49-F238E27FC236}">
                <a16:creationId xmlns:a16="http://schemas.microsoft.com/office/drawing/2014/main" id="{AA1447DD-BC30-4A2E-A83D-FFCE969B143A}"/>
              </a:ext>
            </a:extLst>
          </p:cNvPr>
          <p:cNvSpPr>
            <a:spLocks noGrp="1"/>
          </p:cNvSpPr>
          <p:nvPr>
            <p:ph sz="half" idx="2"/>
          </p:nvPr>
        </p:nvSpPr>
        <p:spPr>
          <a:xfrm>
            <a:off x="658872" y="3042999"/>
            <a:ext cx="4419600" cy="3200400"/>
          </a:xfrm>
        </p:spPr>
        <p:txBody>
          <a:bodyPr/>
          <a:lstStyle/>
          <a:p>
            <a:pPr marL="0" indent="0">
              <a:buFontTx/>
              <a:buNone/>
              <a:defRPr/>
            </a:pPr>
            <a:endParaRPr lang="en-US" sz="2200" dirty="0">
              <a:solidFill>
                <a:schemeClr val="bg2">
                  <a:lumMod val="75000"/>
                </a:schemeClr>
              </a:solidFill>
            </a:endParaRPr>
          </a:p>
          <a:p>
            <a:pPr marL="0" indent="0">
              <a:buFontTx/>
              <a:buNone/>
              <a:defRPr/>
            </a:pPr>
            <a:r>
              <a:rPr lang="en-US" sz="2200" dirty="0">
                <a:solidFill>
                  <a:schemeClr val="bg2">
                    <a:lumMod val="75000"/>
                  </a:schemeClr>
                </a:solidFill>
                <a:cs typeface="Times New Roman"/>
              </a:rPr>
              <a:t>“... the minimum regulatory force required to achieve the desired result.”</a:t>
            </a:r>
          </a:p>
          <a:p>
            <a:pPr>
              <a:defRPr/>
            </a:pPr>
            <a:endParaRPr lang="en-US" sz="2200" dirty="0">
              <a:solidFill>
                <a:schemeClr val="bg2">
                  <a:lumMod val="75000"/>
                </a:schemeClr>
              </a:solidFill>
              <a:cs typeface="Times New Roman"/>
            </a:endParaRPr>
          </a:p>
          <a:p>
            <a:pPr marL="0" indent="0" algn="r">
              <a:buFontTx/>
              <a:buNone/>
              <a:defRPr/>
            </a:pPr>
            <a:r>
              <a:rPr lang="en-US" sz="2200" dirty="0">
                <a:solidFill>
                  <a:schemeClr val="bg2">
                    <a:lumMod val="75000"/>
                  </a:schemeClr>
                </a:solidFill>
                <a:cs typeface="Times New Roman"/>
              </a:rPr>
              <a:t>The Professional </a:t>
            </a:r>
          </a:p>
          <a:p>
            <a:pPr marL="0" indent="0" algn="r">
              <a:buFontTx/>
              <a:buNone/>
              <a:defRPr/>
            </a:pPr>
            <a:r>
              <a:rPr lang="en-US" sz="2200" dirty="0">
                <a:solidFill>
                  <a:schemeClr val="bg2">
                    <a:lumMod val="75000"/>
                  </a:schemeClr>
                </a:solidFill>
                <a:cs typeface="Times New Roman"/>
              </a:rPr>
              <a:t>Standards Authority, UK</a:t>
            </a:r>
          </a:p>
        </p:txBody>
      </p:sp>
      <p:pic>
        <p:nvPicPr>
          <p:cNvPr id="6151" name="Picture 7" descr="an image of a scale with 'regulatory force' noted on the left side of the scale and 'target risk' indicated on the right side. Too little regulatory force is ineffective and too much emphasis on target risk is a wasted effort. The 'right touch' falls right in the middle, equally balanced. ">
            <a:extLst>
              <a:ext uri="{FF2B5EF4-FFF2-40B4-BE49-F238E27FC236}">
                <a16:creationId xmlns:a16="http://schemas.microsoft.com/office/drawing/2014/main" id="{9DD921A6-3217-45DC-8EE4-668648D075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6807" y="2843516"/>
            <a:ext cx="289832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5B7D471D-9A21-4C29-A85F-8561213F9701}"/>
              </a:ext>
            </a:extLst>
          </p:cNvPr>
          <p:cNvSpPr>
            <a:spLocks noGrp="1" noChangeArrowheads="1"/>
          </p:cNvSpPr>
          <p:nvPr>
            <p:ph type="title"/>
          </p:nvPr>
        </p:nvSpPr>
        <p:spPr>
          <a:xfrm>
            <a:off x="495300" y="810759"/>
            <a:ext cx="8229600" cy="1143000"/>
          </a:xfrm>
        </p:spPr>
        <p:txBody>
          <a:bodyPr/>
          <a:lstStyle/>
          <a:p>
            <a:pPr eaLnBrk="1" hangingPunct="1">
              <a:defRPr/>
            </a:pPr>
            <a:r>
              <a:rPr lang="en-US" altLang="en-US" sz="3600" dirty="0">
                <a:solidFill>
                  <a:srgbClr val="00548B"/>
                </a:solidFill>
                <a:latin typeface="+mn-lt"/>
              </a:rPr>
              <a:t>What is the “Right Touch”?</a:t>
            </a:r>
          </a:p>
        </p:txBody>
      </p:sp>
      <p:sp>
        <p:nvSpPr>
          <p:cNvPr id="3" name="Content Placeholder 2">
            <a:extLst>
              <a:ext uri="{FF2B5EF4-FFF2-40B4-BE49-F238E27FC236}">
                <a16:creationId xmlns:a16="http://schemas.microsoft.com/office/drawing/2014/main" id="{AA1447DD-BC30-4A2E-A83D-FFCE969B143A}"/>
              </a:ext>
            </a:extLst>
          </p:cNvPr>
          <p:cNvSpPr>
            <a:spLocks noGrp="1"/>
          </p:cNvSpPr>
          <p:nvPr>
            <p:ph sz="half" idx="2"/>
          </p:nvPr>
        </p:nvSpPr>
        <p:spPr>
          <a:xfrm>
            <a:off x="533400" y="1748631"/>
            <a:ext cx="8153400" cy="4449763"/>
          </a:xfrm>
        </p:spPr>
        <p:txBody>
          <a:bodyPr/>
          <a:lstStyle/>
          <a:p>
            <a:pPr marL="0" indent="0">
              <a:buFontTx/>
              <a:buNone/>
              <a:defRPr/>
            </a:pPr>
            <a:r>
              <a:rPr lang="en-US" sz="2000" dirty="0">
                <a:latin typeface="Arial" panose="020B0604020202020204" pitchFamily="34" charset="0"/>
                <a:cs typeface="Arial" panose="020B0604020202020204" pitchFamily="34" charset="0"/>
              </a:rPr>
              <a:t>The right touch approach to regulation was developed in the UK by the Professional Standards Authority. Under this approach, the role of professional regulation means working in the public interest when it supports professionalism and allows it to flourish. </a:t>
            </a:r>
          </a:p>
          <a:p>
            <a:pPr marL="0" indent="0">
              <a:buFontTx/>
              <a:buNone/>
              <a:defRPr/>
            </a:pPr>
            <a:endParaRPr lang="en-US" sz="2000" dirty="0">
              <a:latin typeface="Arial" panose="020B0604020202020204" pitchFamily="34" charset="0"/>
              <a:cs typeface="Arial" panose="020B0604020202020204" pitchFamily="34" charset="0"/>
            </a:endParaRPr>
          </a:p>
          <a:p>
            <a:pPr marL="0" indent="0">
              <a:buFontTx/>
              <a:buNone/>
              <a:defRPr/>
            </a:pPr>
            <a:r>
              <a:rPr lang="en-US" sz="1800" dirty="0">
                <a:latin typeface="Arial" panose="020B0604020202020204" pitchFamily="34" charset="0"/>
                <a:cs typeface="Arial" panose="020B0604020202020204" pitchFamily="34" charset="0"/>
              </a:rPr>
              <a:t>It does this:</a:t>
            </a:r>
          </a:p>
          <a:p>
            <a:pPr>
              <a:defRPr/>
            </a:pPr>
            <a:r>
              <a:rPr lang="en-US" sz="1800" dirty="0">
                <a:latin typeface="Arial" panose="020B0604020202020204" pitchFamily="34" charset="0"/>
                <a:cs typeface="Arial" panose="020B0604020202020204" pitchFamily="34" charset="0"/>
              </a:rPr>
              <a:t>through promotion of standards of competence and conduct</a:t>
            </a:r>
          </a:p>
          <a:p>
            <a:pPr>
              <a:defRPr/>
            </a:pPr>
            <a:r>
              <a:rPr lang="en-US" sz="1800" dirty="0">
                <a:latin typeface="Arial" panose="020B0604020202020204" pitchFamily="34" charset="0"/>
                <a:cs typeface="Arial" panose="020B0604020202020204" pitchFamily="34" charset="0"/>
              </a:rPr>
              <a:t>by taking action where these standards are breached</a:t>
            </a:r>
          </a:p>
          <a:p>
            <a:pPr>
              <a:defRPr/>
            </a:pPr>
            <a:r>
              <a:rPr lang="en-US" sz="1800" dirty="0">
                <a:latin typeface="Arial" panose="020B0604020202020204" pitchFamily="34" charset="0"/>
                <a:cs typeface="Arial" panose="020B0604020202020204" pitchFamily="34" charset="0"/>
              </a:rPr>
              <a:t>through quality assuring education</a:t>
            </a:r>
          </a:p>
          <a:p>
            <a:pPr>
              <a:defRPr/>
            </a:pPr>
            <a:r>
              <a:rPr lang="en-US" sz="1800" dirty="0">
                <a:latin typeface="Arial" panose="020B0604020202020204" pitchFamily="34" charset="0"/>
                <a:cs typeface="Arial" panose="020B0604020202020204" pitchFamily="34" charset="0"/>
              </a:rPr>
              <a:t>does not seek to address all aspects of risk </a:t>
            </a:r>
          </a:p>
          <a:p>
            <a:pPr>
              <a:defRPr/>
            </a:pPr>
            <a:r>
              <a:rPr lang="en-US" sz="1800" dirty="0">
                <a:latin typeface="Arial" panose="020B0604020202020204" pitchFamily="34" charset="0"/>
                <a:cs typeface="Arial" panose="020B0604020202020204" pitchFamily="34" charset="0"/>
              </a:rPr>
              <a:t>cannot prevent every possible thing that could go wrong </a:t>
            </a:r>
          </a:p>
          <a:p>
            <a:pPr>
              <a:defRPr/>
            </a:pPr>
            <a:r>
              <a:rPr lang="en-US" sz="1800" dirty="0">
                <a:latin typeface="Arial" panose="020B0604020202020204" pitchFamily="34" charset="0"/>
                <a:cs typeface="Arial" panose="020B0604020202020204" pitchFamily="34" charset="0"/>
              </a:rPr>
              <a:t>over-regulation can give a false level of assurance and lead to increased risk</a:t>
            </a:r>
          </a:p>
        </p:txBody>
      </p:sp>
    </p:spTree>
    <p:extLst>
      <p:ext uri="{BB962C8B-B14F-4D97-AF65-F5344CB8AC3E}">
        <p14:creationId xmlns:p14="http://schemas.microsoft.com/office/powerpoint/2010/main" val="1311941913"/>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5B7D471D-9A21-4C29-A85F-8561213F9701}"/>
              </a:ext>
            </a:extLst>
          </p:cNvPr>
          <p:cNvSpPr>
            <a:spLocks noGrp="1" noChangeArrowheads="1"/>
          </p:cNvSpPr>
          <p:nvPr>
            <p:ph type="title"/>
          </p:nvPr>
        </p:nvSpPr>
        <p:spPr>
          <a:xfrm>
            <a:off x="495300" y="810759"/>
            <a:ext cx="8229600" cy="1143000"/>
          </a:xfrm>
        </p:spPr>
        <p:txBody>
          <a:bodyPr/>
          <a:lstStyle/>
          <a:p>
            <a:pPr eaLnBrk="1" hangingPunct="1">
              <a:defRPr/>
            </a:pPr>
            <a:r>
              <a:rPr lang="en-US" altLang="en-US" sz="3600" dirty="0">
                <a:solidFill>
                  <a:srgbClr val="00548B"/>
                </a:solidFill>
                <a:latin typeface="+mn-lt"/>
              </a:rPr>
              <a:t>Right Touch Approach</a:t>
            </a:r>
          </a:p>
        </p:txBody>
      </p:sp>
      <p:sp>
        <p:nvSpPr>
          <p:cNvPr id="3" name="Content Placeholder 2">
            <a:extLst>
              <a:ext uri="{FF2B5EF4-FFF2-40B4-BE49-F238E27FC236}">
                <a16:creationId xmlns:a16="http://schemas.microsoft.com/office/drawing/2014/main" id="{AA1447DD-BC30-4A2E-A83D-FFCE969B143A}"/>
              </a:ext>
            </a:extLst>
          </p:cNvPr>
          <p:cNvSpPr>
            <a:spLocks noGrp="1"/>
          </p:cNvSpPr>
          <p:nvPr>
            <p:ph sz="half" idx="2"/>
          </p:nvPr>
        </p:nvSpPr>
        <p:spPr>
          <a:xfrm>
            <a:off x="723900" y="1748631"/>
            <a:ext cx="7772400" cy="4449763"/>
          </a:xfrm>
        </p:spPr>
        <p:txBody>
          <a:bodyPr/>
          <a:lstStyle/>
          <a:p>
            <a:pPr marL="0" indent="0">
              <a:buFontTx/>
              <a:buNone/>
              <a:defRPr/>
            </a:pPr>
            <a:r>
              <a:rPr lang="en-US" sz="2000" dirty="0">
                <a:latin typeface="Arial" panose="020B0604020202020204" pitchFamily="34" charset="0"/>
                <a:cs typeface="Arial" panose="020B0604020202020204" pitchFamily="34" charset="0"/>
              </a:rPr>
              <a:t>Right-touch regulation forces us to be certain that the costs of regulation are worth the benefits they also bring.</a:t>
            </a:r>
          </a:p>
          <a:p>
            <a:pPr marL="0" indent="0">
              <a:buFontTx/>
              <a:buNone/>
              <a:defRPr/>
            </a:pPr>
            <a:endParaRPr lang="en-US" sz="20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Identify the problem before the solution</a:t>
            </a:r>
          </a:p>
          <a:p>
            <a:pPr>
              <a:defRPr/>
            </a:pPr>
            <a:r>
              <a:rPr lang="en-US" sz="2000" dirty="0">
                <a:latin typeface="Arial" panose="020B0604020202020204" pitchFamily="34" charset="0"/>
                <a:cs typeface="Arial" panose="020B0604020202020204" pitchFamily="34" charset="0"/>
              </a:rPr>
              <a:t>Quantify and qualify the risks</a:t>
            </a:r>
          </a:p>
          <a:p>
            <a:pPr>
              <a:defRPr/>
            </a:pPr>
            <a:r>
              <a:rPr lang="en-US" sz="2000" dirty="0">
                <a:latin typeface="Arial" panose="020B0604020202020204" pitchFamily="34" charset="0"/>
                <a:cs typeface="Arial" panose="020B0604020202020204" pitchFamily="34" charset="0"/>
              </a:rPr>
              <a:t>Get as close to the problem as possible</a:t>
            </a:r>
          </a:p>
          <a:p>
            <a:pPr>
              <a:defRPr/>
            </a:pPr>
            <a:r>
              <a:rPr lang="en-US" sz="2000" dirty="0">
                <a:latin typeface="Arial" panose="020B0604020202020204" pitchFamily="34" charset="0"/>
                <a:cs typeface="Arial" panose="020B0604020202020204" pitchFamily="34" charset="0"/>
              </a:rPr>
              <a:t>Focus on the outcome</a:t>
            </a:r>
          </a:p>
          <a:p>
            <a:pPr>
              <a:defRPr/>
            </a:pPr>
            <a:r>
              <a:rPr lang="en-US" sz="2000" dirty="0">
                <a:latin typeface="Arial" panose="020B0604020202020204" pitchFamily="34" charset="0"/>
                <a:cs typeface="Arial" panose="020B0604020202020204" pitchFamily="34" charset="0"/>
              </a:rPr>
              <a:t>Use regulation only when necessary</a:t>
            </a:r>
          </a:p>
          <a:p>
            <a:pPr>
              <a:defRPr/>
            </a:pPr>
            <a:r>
              <a:rPr lang="en-US" sz="2000" dirty="0">
                <a:latin typeface="Arial" panose="020B0604020202020204" pitchFamily="34" charset="0"/>
                <a:cs typeface="Arial" panose="020B0604020202020204" pitchFamily="34" charset="0"/>
              </a:rPr>
              <a:t>Keep it simple</a:t>
            </a:r>
          </a:p>
          <a:p>
            <a:pPr>
              <a:defRPr/>
            </a:pPr>
            <a:r>
              <a:rPr lang="en-US" sz="2000" dirty="0">
                <a:latin typeface="Arial" panose="020B0604020202020204" pitchFamily="34" charset="0"/>
                <a:cs typeface="Arial" panose="020B0604020202020204" pitchFamily="34" charset="0"/>
              </a:rPr>
              <a:t>Check for unintended consequences</a:t>
            </a:r>
          </a:p>
          <a:p>
            <a:pPr>
              <a:defRPr/>
            </a:pPr>
            <a:r>
              <a:rPr lang="en-US" sz="2000" dirty="0">
                <a:latin typeface="Arial" panose="020B0604020202020204" pitchFamily="34" charset="0"/>
                <a:cs typeface="Arial" panose="020B0604020202020204" pitchFamily="34" charset="0"/>
              </a:rPr>
              <a:t>Review and respond to change</a:t>
            </a:r>
          </a:p>
        </p:txBody>
      </p:sp>
    </p:spTree>
    <p:extLst>
      <p:ext uri="{BB962C8B-B14F-4D97-AF65-F5344CB8AC3E}">
        <p14:creationId xmlns:p14="http://schemas.microsoft.com/office/powerpoint/2010/main" val="980660831"/>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Council &amp; Staff</a:t>
            </a:r>
          </a:p>
        </p:txBody>
      </p:sp>
      <p:sp>
        <p:nvSpPr>
          <p:cNvPr id="16389" name="TextBox 4">
            <a:extLst>
              <a:ext uri="{FF2B5EF4-FFF2-40B4-BE49-F238E27FC236}">
                <a16:creationId xmlns:a16="http://schemas.microsoft.com/office/drawing/2014/main" id="{9CC9944F-BD74-4578-B70D-05AC022CE044}"/>
              </a:ext>
            </a:extLst>
          </p:cNvPr>
          <p:cNvSpPr txBox="1">
            <a:spLocks noChangeArrowheads="1"/>
          </p:cNvSpPr>
          <p:nvPr/>
        </p:nvSpPr>
        <p:spPr bwMode="auto">
          <a:xfrm>
            <a:off x="891381" y="1981200"/>
            <a:ext cx="736123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solidFill>
                  <a:srgbClr val="000000"/>
                </a:solidFill>
              </a:rPr>
              <a:t>The Registrar, partnered with Council, ensures that the College’s mission, vision and strategic plan are implemented and ensures that the College’s mandate of public protection is being fulfilled.</a:t>
            </a:r>
          </a:p>
          <a:p>
            <a:pPr>
              <a:spcBef>
                <a:spcPct val="0"/>
              </a:spcBef>
              <a:buFontTx/>
              <a:buNone/>
            </a:pPr>
            <a:endParaRPr lang="en-US" altLang="en-US" sz="2400" dirty="0">
              <a:solidFill>
                <a:srgbClr val="000000"/>
              </a:solidFill>
            </a:endParaRPr>
          </a:p>
          <a:p>
            <a:pPr>
              <a:spcBef>
                <a:spcPct val="0"/>
              </a:spcBef>
              <a:buNone/>
            </a:pPr>
            <a:r>
              <a:rPr lang="en-US" altLang="en-US" sz="2400" dirty="0">
                <a:solidFill>
                  <a:srgbClr val="000000"/>
                </a:solidFill>
              </a:rPr>
              <a:t>When performing statutory functions, as noted in the Health Professions Procedural Code and the Psychotherapy Act, the Registrar acts independently (e.g. launching a Registrar’s investigation)</a:t>
            </a:r>
            <a:endParaRPr lang="en-CA" altLang="en-US" sz="2400" dirty="0">
              <a:solidFill>
                <a:srgbClr val="000000"/>
              </a:solidFill>
            </a:endParaRPr>
          </a:p>
          <a:p>
            <a:pPr>
              <a:spcBef>
                <a:spcPct val="0"/>
              </a:spcBef>
              <a:buFontTx/>
              <a:buNone/>
            </a:pPr>
            <a:endParaRPr lang="en-CA" altLang="en-US" sz="2400" dirty="0">
              <a:solidFill>
                <a:srgbClr val="000000"/>
              </a:solidFill>
            </a:endParaRPr>
          </a:p>
        </p:txBody>
      </p:sp>
    </p:spTree>
    <p:extLst>
      <p:ext uri="{BB962C8B-B14F-4D97-AF65-F5344CB8AC3E}">
        <p14:creationId xmlns:p14="http://schemas.microsoft.com/office/powerpoint/2010/main" val="1457763105"/>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Council &amp; Staff: Registrar</a:t>
            </a:r>
          </a:p>
        </p:txBody>
      </p:sp>
      <p:sp>
        <p:nvSpPr>
          <p:cNvPr id="16389" name="TextBox 4">
            <a:extLst>
              <a:ext uri="{FF2B5EF4-FFF2-40B4-BE49-F238E27FC236}">
                <a16:creationId xmlns:a16="http://schemas.microsoft.com/office/drawing/2014/main" id="{9CC9944F-BD74-4578-B70D-05AC022CE044}"/>
              </a:ext>
            </a:extLst>
          </p:cNvPr>
          <p:cNvSpPr txBox="1">
            <a:spLocks noChangeArrowheads="1"/>
          </p:cNvSpPr>
          <p:nvPr/>
        </p:nvSpPr>
        <p:spPr bwMode="auto">
          <a:xfrm>
            <a:off x="1287463" y="1864816"/>
            <a:ext cx="6553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a:spcBef>
                <a:spcPct val="0"/>
              </a:spcBef>
            </a:pPr>
            <a:r>
              <a:rPr lang="en-US" altLang="en-US" sz="2400" dirty="0">
                <a:solidFill>
                  <a:srgbClr val="000000"/>
                </a:solidFill>
              </a:rPr>
              <a:t>The Registrar is Council’s official link to the day-to-day operations of the College and its staff.  The performance of the Registrar is synonymous with Council’s performance.</a:t>
            </a:r>
          </a:p>
          <a:p>
            <a:pPr marL="342900" indent="-342900">
              <a:spcBef>
                <a:spcPct val="0"/>
              </a:spcBef>
            </a:pPr>
            <a:endParaRPr lang="en-US" altLang="en-US" sz="2400" dirty="0">
              <a:solidFill>
                <a:srgbClr val="000000"/>
              </a:solidFill>
            </a:endParaRPr>
          </a:p>
          <a:p>
            <a:pPr marL="342900" indent="-342900">
              <a:spcBef>
                <a:spcPct val="0"/>
              </a:spcBef>
            </a:pPr>
            <a:r>
              <a:rPr lang="en-US" altLang="en-US" sz="2400" dirty="0">
                <a:solidFill>
                  <a:srgbClr val="000000"/>
                </a:solidFill>
              </a:rPr>
              <a:t>Registrar is the Council’s only employee. </a:t>
            </a:r>
          </a:p>
          <a:p>
            <a:pPr marL="342900" indent="-342900">
              <a:spcBef>
                <a:spcPct val="0"/>
              </a:spcBef>
            </a:pPr>
            <a:endParaRPr lang="en-US" altLang="en-US" sz="2400" dirty="0">
              <a:solidFill>
                <a:srgbClr val="000000"/>
              </a:solidFill>
            </a:endParaRPr>
          </a:p>
          <a:p>
            <a:pPr marL="342900" indent="-342900">
              <a:spcBef>
                <a:spcPct val="0"/>
              </a:spcBef>
            </a:pPr>
            <a:r>
              <a:rPr lang="en-US" altLang="en-US" sz="2400" dirty="0">
                <a:solidFill>
                  <a:srgbClr val="000000"/>
                </a:solidFill>
              </a:rPr>
              <a:t>It is the role of the Registrar to effectively manage staff to deliver the objectives of Council. </a:t>
            </a:r>
          </a:p>
        </p:txBody>
      </p:sp>
    </p:spTree>
    <p:extLst>
      <p:ext uri="{BB962C8B-B14F-4D97-AF65-F5344CB8AC3E}">
        <p14:creationId xmlns:p14="http://schemas.microsoft.com/office/powerpoint/2010/main" val="4163596266"/>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046AA2A-96E8-45F9-A9EE-5D1CDC41A43A}"/>
              </a:ext>
            </a:extLst>
          </p:cNvPr>
          <p:cNvSpPr>
            <a:spLocks noGrp="1" noChangeArrowheads="1"/>
          </p:cNvSpPr>
          <p:nvPr>
            <p:ph type="ctrTitle"/>
          </p:nvPr>
        </p:nvSpPr>
        <p:spPr>
          <a:xfrm>
            <a:off x="487363" y="838200"/>
            <a:ext cx="8153400" cy="838200"/>
          </a:xfrm>
        </p:spPr>
        <p:txBody>
          <a:bodyPr/>
          <a:lstStyle/>
          <a:p>
            <a:pPr eaLnBrk="1" hangingPunct="1">
              <a:defRPr/>
            </a:pPr>
            <a:r>
              <a:rPr lang="en-US" altLang="en-US" sz="3600" dirty="0">
                <a:solidFill>
                  <a:srgbClr val="00548B"/>
                </a:solidFill>
                <a:latin typeface="+mn-lt"/>
              </a:rPr>
              <a:t>Role of Council</a:t>
            </a:r>
          </a:p>
        </p:txBody>
      </p:sp>
      <p:sp>
        <p:nvSpPr>
          <p:cNvPr id="5" name="TextBox 4">
            <a:extLst>
              <a:ext uri="{FF2B5EF4-FFF2-40B4-BE49-F238E27FC236}">
                <a16:creationId xmlns:a16="http://schemas.microsoft.com/office/drawing/2014/main" id="{8963811F-C0D6-40FC-896A-4B8EB535786B}"/>
              </a:ext>
            </a:extLst>
          </p:cNvPr>
          <p:cNvSpPr txBox="1"/>
          <p:nvPr/>
        </p:nvSpPr>
        <p:spPr>
          <a:xfrm>
            <a:off x="1287463" y="2274838"/>
            <a:ext cx="6553200" cy="1938992"/>
          </a:xfrm>
          <a:prstGeom prst="rect">
            <a:avLst/>
          </a:prstGeom>
          <a:noFill/>
        </p:spPr>
        <p:txBody>
          <a:bodyPr>
            <a:spAutoFit/>
          </a:bodyPr>
          <a:lstStyle/>
          <a:p>
            <a:pPr>
              <a:defRPr/>
            </a:pPr>
            <a:r>
              <a:rPr lang="en-CA" sz="2400" dirty="0">
                <a:solidFill>
                  <a:srgbClr val="000000"/>
                </a:solidFill>
              </a:rPr>
              <a:t>Council’s role is to provide strategic direction, manage risk and provide an oversight role.</a:t>
            </a:r>
          </a:p>
          <a:p>
            <a:pPr>
              <a:defRPr/>
            </a:pPr>
            <a:endParaRPr lang="en-CA" sz="2400" dirty="0">
              <a:solidFill>
                <a:srgbClr val="000000"/>
              </a:solidFill>
            </a:endParaRPr>
          </a:p>
          <a:p>
            <a:pPr marL="285750" indent="-285750">
              <a:buFont typeface="Arial" panose="020B0604020202020204" pitchFamily="34" charset="0"/>
              <a:buChar char="•"/>
              <a:defRPr/>
            </a:pPr>
            <a:endParaRPr lang="en-CA" sz="2400" dirty="0">
              <a:solidFill>
                <a:srgbClr val="000000"/>
              </a:solidFill>
            </a:endParaRPr>
          </a:p>
          <a:p>
            <a:pPr marL="285750" indent="-285750">
              <a:buFont typeface="Arial" panose="020B0604020202020204" pitchFamily="34" charset="0"/>
              <a:buChar char="•"/>
              <a:defRPr/>
            </a:pPr>
            <a:endParaRPr lang="en-CA" sz="2400" dirty="0">
              <a:solidFill>
                <a:srgbClr val="000000"/>
              </a:solidFill>
            </a:endParaRPr>
          </a:p>
        </p:txBody>
      </p:sp>
    </p:spTree>
    <p:extLst>
      <p:ext uri="{BB962C8B-B14F-4D97-AF65-F5344CB8AC3E}">
        <p14:creationId xmlns:p14="http://schemas.microsoft.com/office/powerpoint/2010/main" val="753509276"/>
      </p:ext>
    </p:extLst>
  </p:cSld>
  <p:clrMapOvr>
    <a:masterClrMapping/>
  </p:clrMapOvr>
  <p:transition spd="med">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5872EAB8BD1E43A1AF91AC7A7C5EC5" ma:contentTypeVersion="15" ma:contentTypeDescription="Create a new document." ma:contentTypeScope="" ma:versionID="94d6d6b2617fd7e20c71e34dfed1174d">
  <xsd:schema xmlns:xsd="http://www.w3.org/2001/XMLSchema" xmlns:xs="http://www.w3.org/2001/XMLSchema" xmlns:p="http://schemas.microsoft.com/office/2006/metadata/properties" xmlns:ns2="74f0ddcb-8f54-46b9-878e-dcc35ded26bb" xmlns:ns3="7a3e31a1-1ada-456f-9915-3f847ab7c898" targetNamespace="http://schemas.microsoft.com/office/2006/metadata/properties" ma:root="true" ma:fieldsID="0636b6fa56c97102a732818969f16c03" ns2:_="" ns3:_="">
    <xsd:import namespace="74f0ddcb-8f54-46b9-878e-dcc35ded26bb"/>
    <xsd:import namespace="7a3e31a1-1ada-456f-9915-3f847ab7c89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3:TaxCatchAll" minOccurs="0"/>
                <xsd:element ref="ns2:MediaServiceOCR"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f0ddcb-8f54-46b9-878e-dcc35ded26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descrip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008b1b30-5c3f-43d3-a6aa-d58e8a367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3e31a1-1ada-456f-9915-3f847ab7c898"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c2a1aa7d-a2ee-4725-8fed-40291b232e67}" ma:internalName="TaxCatchAll" ma:showField="CatchAllData" ma:web="7a3e31a1-1ada-456f-9915-3f847ab7c8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a3e31a1-1ada-456f-9915-3f847ab7c898" xsi:nil="true"/>
    <lcf76f155ced4ddcb4097134ff3c332f xmlns="74f0ddcb-8f54-46b9-878e-dcc35ded26b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870872-928C-41ED-9BA7-9343A26496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f0ddcb-8f54-46b9-878e-dcc35ded26bb"/>
    <ds:schemaRef ds:uri="7a3e31a1-1ada-456f-9915-3f847ab7c8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A0D5A4-00F8-49CF-98DD-334A023E4198}">
  <ds:schemaRefs>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purl.org/dc/terms/"/>
    <ds:schemaRef ds:uri="7a3e31a1-1ada-456f-9915-3f847ab7c898"/>
    <ds:schemaRef ds:uri="http://purl.org/dc/dcmitype/"/>
    <ds:schemaRef ds:uri="http://purl.org/dc/elements/1.1/"/>
    <ds:schemaRef ds:uri="74f0ddcb-8f54-46b9-878e-dcc35ded26bb"/>
    <ds:schemaRef ds:uri="http://www.w3.org/XML/1998/namespace"/>
  </ds:schemaRefs>
</ds:datastoreItem>
</file>

<file path=customXml/itemProps3.xml><?xml version="1.0" encoding="utf-8"?>
<ds:datastoreItem xmlns:ds="http://schemas.openxmlformats.org/officeDocument/2006/customXml" ds:itemID="{2ABCC57A-97EA-40D4-A1FD-455DDE15EC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38262</TotalTime>
  <Words>1117</Words>
  <Application>Microsoft Office PowerPoint</Application>
  <PresentationFormat>On-screen Show (4:3)</PresentationFormat>
  <Paragraphs>145</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Gothic</vt:lpstr>
      <vt:lpstr>Myriad Pro Light</vt:lpstr>
      <vt:lpstr>Times New Roman</vt:lpstr>
      <vt:lpstr>Default Design</vt:lpstr>
      <vt:lpstr>Council Orientation  Module 2: Governance Roles</vt:lpstr>
      <vt:lpstr>How the College Regulates</vt:lpstr>
      <vt:lpstr>How the College Regulates, cont’d</vt:lpstr>
      <vt:lpstr>Right Touch Regulation</vt:lpstr>
      <vt:lpstr>What is the “Right Touch”?</vt:lpstr>
      <vt:lpstr>Right Touch Approach</vt:lpstr>
      <vt:lpstr>Council &amp; Staff</vt:lpstr>
      <vt:lpstr>Council &amp; Staff: Registrar</vt:lpstr>
      <vt:lpstr>Role of Council</vt:lpstr>
      <vt:lpstr>Fiduciary Duty</vt:lpstr>
      <vt:lpstr>Fiduciary Duty, cont’d</vt:lpstr>
      <vt:lpstr>Code of Conduct</vt:lpstr>
      <vt:lpstr>Code of Conduct, cont’d</vt:lpstr>
      <vt:lpstr>Conflict of Interest</vt:lpstr>
      <vt:lpstr>Declaring Conflict of Interest</vt:lpstr>
      <vt:lpstr>Conflict of Interest Process</vt:lpstr>
      <vt:lpstr>Conflict of Interest Process, cont’d</vt:lpstr>
      <vt:lpstr>Conflict of Interest Process, cont’d</vt:lpstr>
      <vt:lpstr>Conflict of Interest Process, cont’d</vt:lpstr>
      <vt:lpstr>If a Conflict of Interest Exists…</vt:lpstr>
      <vt:lpstr>Next Steps</vt:lpstr>
    </vt:vector>
  </TitlesOfParts>
  <Company>HealthForceOntario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dc:creator>
  <cp:lastModifiedBy>Amy Fournier</cp:lastModifiedBy>
  <cp:revision>700</cp:revision>
  <cp:lastPrinted>2019-05-23T17:58:32Z</cp:lastPrinted>
  <dcterms:created xsi:type="dcterms:W3CDTF">2009-10-21T13:53:21Z</dcterms:created>
  <dcterms:modified xsi:type="dcterms:W3CDTF">2024-01-17T16:45:27Z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0x010100065872EAB8BD1E43A1AF91AC7A7C5EC5</vt:lpwstr>
  </property>
  <property fmtid="{D5CDD505-2E9C-101B-9397-08002B2CF9AE}" pid="3" name="Order">
    <vt:r8>14120400</vt:r8>
  </property>
  <property fmtid="{D5CDD505-2E9C-101B-9397-08002B2CF9AE}" pid="4" name="MediaServiceImageTags">
    <vt:lpwstr/>
  </property>
</Properties>
</file>