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8" r:id="rId5"/>
  </p:sldMasterIdLst>
  <p:notesMasterIdLst>
    <p:notesMasterId r:id="rId75"/>
  </p:notesMasterIdLst>
  <p:handoutMasterIdLst>
    <p:handoutMasterId r:id="rId76"/>
  </p:handoutMasterIdLst>
  <p:sldIdLst>
    <p:sldId id="602" r:id="rId6"/>
    <p:sldId id="783" r:id="rId7"/>
    <p:sldId id="822" r:id="rId8"/>
    <p:sldId id="786" r:id="rId9"/>
    <p:sldId id="824" r:id="rId10"/>
    <p:sldId id="777" r:id="rId11"/>
    <p:sldId id="769" r:id="rId12"/>
    <p:sldId id="792" r:id="rId13"/>
    <p:sldId id="801" r:id="rId14"/>
    <p:sldId id="803" r:id="rId15"/>
    <p:sldId id="790" r:id="rId16"/>
    <p:sldId id="795" r:id="rId17"/>
    <p:sldId id="796" r:id="rId18"/>
    <p:sldId id="789" r:id="rId19"/>
    <p:sldId id="793" r:id="rId20"/>
    <p:sldId id="797" r:id="rId21"/>
    <p:sldId id="798" r:id="rId22"/>
    <p:sldId id="788" r:id="rId23"/>
    <p:sldId id="794" r:id="rId24"/>
    <p:sldId id="799" r:id="rId25"/>
    <p:sldId id="800" r:id="rId26"/>
    <p:sldId id="781" r:id="rId27"/>
    <p:sldId id="807" r:id="rId28"/>
    <p:sldId id="814" r:id="rId29"/>
    <p:sldId id="811" r:id="rId30"/>
    <p:sldId id="812" r:id="rId31"/>
    <p:sldId id="813" r:id="rId32"/>
    <p:sldId id="815" r:id="rId33"/>
    <p:sldId id="830" r:id="rId34"/>
    <p:sldId id="832" r:id="rId35"/>
    <p:sldId id="833" r:id="rId36"/>
    <p:sldId id="825" r:id="rId37"/>
    <p:sldId id="826" r:id="rId38"/>
    <p:sldId id="827" r:id="rId39"/>
    <p:sldId id="828" r:id="rId40"/>
    <p:sldId id="829" r:id="rId41"/>
    <p:sldId id="842" r:id="rId42"/>
    <p:sldId id="784" r:id="rId43"/>
    <p:sldId id="791" r:id="rId44"/>
    <p:sldId id="844" r:id="rId45"/>
    <p:sldId id="845" r:id="rId46"/>
    <p:sldId id="805" r:id="rId47"/>
    <p:sldId id="863" r:id="rId48"/>
    <p:sldId id="864" r:id="rId49"/>
    <p:sldId id="862" r:id="rId50"/>
    <p:sldId id="761" r:id="rId51"/>
    <p:sldId id="810" r:id="rId52"/>
    <p:sldId id="817" r:id="rId53"/>
    <p:sldId id="865" r:id="rId54"/>
    <p:sldId id="806" r:id="rId55"/>
    <p:sldId id="816" r:id="rId56"/>
    <p:sldId id="808" r:id="rId57"/>
    <p:sldId id="809" r:id="rId58"/>
    <p:sldId id="866" r:id="rId59"/>
    <p:sldId id="867" r:id="rId60"/>
    <p:sldId id="868" r:id="rId61"/>
    <p:sldId id="869" r:id="rId62"/>
    <p:sldId id="818" r:id="rId63"/>
    <p:sldId id="870" r:id="rId64"/>
    <p:sldId id="871" r:id="rId65"/>
    <p:sldId id="831" r:id="rId66"/>
    <p:sldId id="872" r:id="rId67"/>
    <p:sldId id="873" r:id="rId68"/>
    <p:sldId id="874" r:id="rId69"/>
    <p:sldId id="875" r:id="rId70"/>
    <p:sldId id="876" r:id="rId71"/>
    <p:sldId id="834" r:id="rId72"/>
    <p:sldId id="877" r:id="rId73"/>
    <p:sldId id="878" r:id="rId7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5959"/>
    <a:srgbClr val="A4D55D"/>
    <a:srgbClr val="00548B"/>
    <a:srgbClr val="999999"/>
    <a:srgbClr val="777777"/>
    <a:srgbClr val="1E7B8E"/>
    <a:srgbClr val="89A4A7"/>
    <a:srgbClr val="7D6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57BE0-2608-482B-8272-A728EDFF1099}" v="2" dt="2024-01-17T19:05:18.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71144" autoAdjust="0"/>
  </p:normalViewPr>
  <p:slideViewPr>
    <p:cSldViewPr>
      <p:cViewPr varScale="1">
        <p:scale>
          <a:sx n="76" d="100"/>
          <a:sy n="76" d="100"/>
        </p:scale>
        <p:origin x="1998" y="96"/>
      </p:cViewPr>
      <p:guideLst>
        <p:guide orient="horz" pos="2160"/>
        <p:guide pos="2880"/>
      </p:guideLst>
    </p:cSldViewPr>
  </p:slideViewPr>
  <p:outlineViewPr>
    <p:cViewPr>
      <p:scale>
        <a:sx n="33" d="100"/>
        <a:sy n="33" d="100"/>
      </p:scale>
      <p:origin x="0" y="-6360"/>
    </p:cViewPr>
  </p:outlineViewPr>
  <p:notesTextViewPr>
    <p:cViewPr>
      <p:scale>
        <a:sx n="66" d="100"/>
        <a:sy n="66" d="100"/>
      </p:scale>
      <p:origin x="0" y="0"/>
    </p:cViewPr>
  </p:notesTextViewPr>
  <p:sorterViewPr>
    <p:cViewPr varScale="1">
      <p:scale>
        <a:sx n="1" d="1"/>
        <a:sy n="1" d="1"/>
      </p:scale>
      <p:origin x="0" y="0"/>
    </p:cViewPr>
  </p:sorterViewPr>
  <p:notesViewPr>
    <p:cSldViewPr>
      <p:cViewPr varScale="1">
        <p:scale>
          <a:sx n="83" d="100"/>
          <a:sy n="83" d="100"/>
        </p:scale>
        <p:origin x="3192" y="9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25396EFA-4AA7-431F-BF03-6A5CE0688138}"/>
              </a:ext>
            </a:extLst>
          </p:cNvPr>
          <p:cNvSpPr>
            <a:spLocks noGrp="1" noChangeArrowheads="1"/>
          </p:cNvSpPr>
          <p:nvPr>
            <p:ph type="hdr" sz="quarter"/>
          </p:nvPr>
        </p:nvSpPr>
        <p:spPr bwMode="auto">
          <a:xfrm>
            <a:off x="2" y="0"/>
            <a:ext cx="3171368" cy="480226"/>
          </a:xfrm>
          <a:prstGeom prst="rect">
            <a:avLst/>
          </a:prstGeom>
          <a:noFill/>
          <a:ln>
            <a:noFill/>
          </a:ln>
          <a:effectLst/>
        </p:spPr>
        <p:txBody>
          <a:bodyPr vert="horz" wrap="square" lIns="95550" tIns="47775" rIns="95550" bIns="47775" numCol="1" anchor="t" anchorCtr="0" compatLnSpc="1">
            <a:prstTxWarp prst="textNoShape">
              <a:avLst/>
            </a:prstTxWarp>
          </a:bodyPr>
          <a:lstStyle>
            <a:lvl1pPr defTabSz="955337" eaLnBrk="1" hangingPunct="1">
              <a:defRPr sz="1300">
                <a:latin typeface="Arial" charset="0"/>
                <a:cs typeface="+mn-cs"/>
              </a:defRPr>
            </a:lvl1pPr>
          </a:lstStyle>
          <a:p>
            <a:pPr>
              <a:defRPr/>
            </a:pPr>
            <a:endParaRPr lang="en-US"/>
          </a:p>
        </p:txBody>
      </p:sp>
      <p:sp>
        <p:nvSpPr>
          <p:cNvPr id="72707" name="Rectangle 3">
            <a:extLst>
              <a:ext uri="{FF2B5EF4-FFF2-40B4-BE49-F238E27FC236}">
                <a16:creationId xmlns:a16="http://schemas.microsoft.com/office/drawing/2014/main" id="{66B6CC94-C417-42ED-8226-A1302D062854}"/>
              </a:ext>
            </a:extLst>
          </p:cNvPr>
          <p:cNvSpPr>
            <a:spLocks noGrp="1" noChangeArrowheads="1"/>
          </p:cNvSpPr>
          <p:nvPr>
            <p:ph type="dt" sz="quarter" idx="1"/>
          </p:nvPr>
        </p:nvSpPr>
        <p:spPr bwMode="auto">
          <a:xfrm>
            <a:off x="4142162" y="0"/>
            <a:ext cx="3171368" cy="480226"/>
          </a:xfrm>
          <a:prstGeom prst="rect">
            <a:avLst/>
          </a:prstGeom>
          <a:noFill/>
          <a:ln>
            <a:noFill/>
          </a:ln>
          <a:effectLst/>
        </p:spPr>
        <p:txBody>
          <a:bodyPr vert="horz" wrap="square" lIns="95550" tIns="47775" rIns="95550" bIns="47775" numCol="1" anchor="t" anchorCtr="0" compatLnSpc="1">
            <a:prstTxWarp prst="textNoShape">
              <a:avLst/>
            </a:prstTxWarp>
          </a:bodyPr>
          <a:lstStyle>
            <a:lvl1pPr algn="r" defTabSz="955337" eaLnBrk="1" hangingPunct="1">
              <a:defRPr sz="1300">
                <a:latin typeface="Arial" charset="0"/>
                <a:cs typeface="+mn-cs"/>
              </a:defRPr>
            </a:lvl1pPr>
          </a:lstStyle>
          <a:p>
            <a:pPr>
              <a:defRPr/>
            </a:pPr>
            <a:endParaRPr lang="en-US"/>
          </a:p>
        </p:txBody>
      </p:sp>
      <p:sp>
        <p:nvSpPr>
          <p:cNvPr id="72708" name="Rectangle 4">
            <a:extLst>
              <a:ext uri="{FF2B5EF4-FFF2-40B4-BE49-F238E27FC236}">
                <a16:creationId xmlns:a16="http://schemas.microsoft.com/office/drawing/2014/main" id="{23FEEEC0-829A-43E7-837E-19A996AF8D9C}"/>
              </a:ext>
            </a:extLst>
          </p:cNvPr>
          <p:cNvSpPr>
            <a:spLocks noGrp="1" noChangeArrowheads="1"/>
          </p:cNvSpPr>
          <p:nvPr>
            <p:ph type="ftr" sz="quarter" idx="2"/>
          </p:nvPr>
        </p:nvSpPr>
        <p:spPr bwMode="auto">
          <a:xfrm>
            <a:off x="2" y="9119325"/>
            <a:ext cx="3171368" cy="480226"/>
          </a:xfrm>
          <a:prstGeom prst="rect">
            <a:avLst/>
          </a:prstGeom>
          <a:noFill/>
          <a:ln>
            <a:noFill/>
          </a:ln>
          <a:effectLst/>
        </p:spPr>
        <p:txBody>
          <a:bodyPr vert="horz" wrap="square" lIns="95550" tIns="47775" rIns="95550" bIns="47775" numCol="1" anchor="b" anchorCtr="0" compatLnSpc="1">
            <a:prstTxWarp prst="textNoShape">
              <a:avLst/>
            </a:prstTxWarp>
          </a:bodyPr>
          <a:lstStyle>
            <a:lvl1pPr defTabSz="955337" eaLnBrk="1" hangingPunct="1">
              <a:defRPr sz="1300">
                <a:latin typeface="Arial" charset="0"/>
                <a:cs typeface="+mn-cs"/>
              </a:defRPr>
            </a:lvl1pPr>
          </a:lstStyle>
          <a:p>
            <a:pPr>
              <a:defRPr/>
            </a:pPr>
            <a:endParaRPr lang="en-US"/>
          </a:p>
        </p:txBody>
      </p:sp>
      <p:sp>
        <p:nvSpPr>
          <p:cNvPr id="72709" name="Rectangle 5">
            <a:extLst>
              <a:ext uri="{FF2B5EF4-FFF2-40B4-BE49-F238E27FC236}">
                <a16:creationId xmlns:a16="http://schemas.microsoft.com/office/drawing/2014/main" id="{6A95842B-4F14-4B1F-8096-5BA49B6F875A}"/>
              </a:ext>
            </a:extLst>
          </p:cNvPr>
          <p:cNvSpPr>
            <a:spLocks noGrp="1" noChangeArrowheads="1"/>
          </p:cNvSpPr>
          <p:nvPr>
            <p:ph type="sldNum" sz="quarter" idx="3"/>
          </p:nvPr>
        </p:nvSpPr>
        <p:spPr bwMode="auto">
          <a:xfrm>
            <a:off x="4142162" y="9119325"/>
            <a:ext cx="3171368" cy="480226"/>
          </a:xfrm>
          <a:prstGeom prst="rect">
            <a:avLst/>
          </a:prstGeom>
          <a:noFill/>
          <a:ln>
            <a:noFill/>
          </a:ln>
          <a:effectLst/>
        </p:spPr>
        <p:txBody>
          <a:bodyPr vert="horz" wrap="square" lIns="95550" tIns="47775" rIns="95550" bIns="47775" numCol="1" anchor="b" anchorCtr="0" compatLnSpc="1">
            <a:prstTxWarp prst="textNoShape">
              <a:avLst/>
            </a:prstTxWarp>
          </a:bodyPr>
          <a:lstStyle>
            <a:lvl1pPr algn="r" defTabSz="953935" eaLnBrk="1" hangingPunct="1">
              <a:defRPr sz="1300"/>
            </a:lvl1pPr>
          </a:lstStyle>
          <a:p>
            <a:fld id="{74A03322-BA0E-4D3B-9A13-76B9D4F48E4F}" type="slidenum">
              <a:rPr lang="en-US" altLang="en-US"/>
              <a:pPr/>
              <a:t>‹#›</a:t>
            </a:fld>
            <a:endParaRPr lang="en-US" altLang="en-US"/>
          </a:p>
        </p:txBody>
      </p:sp>
    </p:spTree>
    <p:extLst>
      <p:ext uri="{BB962C8B-B14F-4D97-AF65-F5344CB8AC3E}">
        <p14:creationId xmlns:p14="http://schemas.microsoft.com/office/powerpoint/2010/main" val="680413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0257DF9-0C8C-4495-B174-95C12846EFF1}"/>
              </a:ext>
            </a:extLst>
          </p:cNvPr>
          <p:cNvSpPr>
            <a:spLocks noGrp="1" noChangeArrowheads="1"/>
          </p:cNvSpPr>
          <p:nvPr>
            <p:ph type="hdr" sz="quarter"/>
          </p:nvPr>
        </p:nvSpPr>
        <p:spPr bwMode="auto">
          <a:xfrm>
            <a:off x="2" y="0"/>
            <a:ext cx="3171368" cy="480226"/>
          </a:xfrm>
          <a:prstGeom prst="rect">
            <a:avLst/>
          </a:prstGeom>
          <a:noFill/>
          <a:ln>
            <a:noFill/>
          </a:ln>
          <a:effectLst/>
        </p:spPr>
        <p:txBody>
          <a:bodyPr vert="horz" wrap="square" lIns="97365" tIns="48684" rIns="97365" bIns="48684" numCol="1" anchor="t" anchorCtr="0" compatLnSpc="1">
            <a:prstTxWarp prst="textNoShape">
              <a:avLst/>
            </a:prstTxWarp>
          </a:bodyPr>
          <a:lstStyle>
            <a:lvl1pPr defTabSz="973550" eaLnBrk="1" hangingPunct="1">
              <a:defRPr sz="1300">
                <a:latin typeface="Arial" charset="0"/>
                <a:cs typeface="+mn-cs"/>
              </a:defRPr>
            </a:lvl1pPr>
          </a:lstStyle>
          <a:p>
            <a:pPr>
              <a:defRPr/>
            </a:pPr>
            <a:endParaRPr lang="en-US"/>
          </a:p>
        </p:txBody>
      </p:sp>
      <p:sp>
        <p:nvSpPr>
          <p:cNvPr id="38915" name="Rectangle 3">
            <a:extLst>
              <a:ext uri="{FF2B5EF4-FFF2-40B4-BE49-F238E27FC236}">
                <a16:creationId xmlns:a16="http://schemas.microsoft.com/office/drawing/2014/main" id="{78C95BA1-6439-48D1-AB31-EA9C03D4B45E}"/>
              </a:ext>
            </a:extLst>
          </p:cNvPr>
          <p:cNvSpPr>
            <a:spLocks noGrp="1" noChangeArrowheads="1"/>
          </p:cNvSpPr>
          <p:nvPr>
            <p:ph type="dt" idx="1"/>
          </p:nvPr>
        </p:nvSpPr>
        <p:spPr bwMode="auto">
          <a:xfrm>
            <a:off x="4142162" y="0"/>
            <a:ext cx="3171368" cy="480226"/>
          </a:xfrm>
          <a:prstGeom prst="rect">
            <a:avLst/>
          </a:prstGeom>
          <a:noFill/>
          <a:ln>
            <a:noFill/>
          </a:ln>
          <a:effectLst/>
        </p:spPr>
        <p:txBody>
          <a:bodyPr vert="horz" wrap="square" lIns="97365" tIns="48684" rIns="97365" bIns="48684" numCol="1" anchor="t" anchorCtr="0" compatLnSpc="1">
            <a:prstTxWarp prst="textNoShape">
              <a:avLst/>
            </a:prstTxWarp>
          </a:bodyPr>
          <a:lstStyle>
            <a:lvl1pPr algn="r" defTabSz="973550" eaLnBrk="1" hangingPunct="1">
              <a:defRPr sz="1300">
                <a:latin typeface="Arial" charset="0"/>
                <a:cs typeface="+mn-cs"/>
              </a:defRPr>
            </a:lvl1pPr>
          </a:lstStyle>
          <a:p>
            <a:pPr>
              <a:defRPr/>
            </a:pPr>
            <a:endParaRPr lang="en-US"/>
          </a:p>
        </p:txBody>
      </p:sp>
      <p:sp>
        <p:nvSpPr>
          <p:cNvPr id="5124" name="Rectangle 4">
            <a:extLst>
              <a:ext uri="{FF2B5EF4-FFF2-40B4-BE49-F238E27FC236}">
                <a16:creationId xmlns:a16="http://schemas.microsoft.com/office/drawing/2014/main" id="{E482D007-F692-4FA1-B4C3-2451BEDDB277}"/>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7" name="Rectangle 5">
            <a:extLst>
              <a:ext uri="{FF2B5EF4-FFF2-40B4-BE49-F238E27FC236}">
                <a16:creationId xmlns:a16="http://schemas.microsoft.com/office/drawing/2014/main" id="{A40A8DAB-A8F6-430F-9C95-6F2A07BBA9B0}"/>
              </a:ext>
            </a:extLst>
          </p:cNvPr>
          <p:cNvSpPr>
            <a:spLocks noGrp="1" noChangeArrowheads="1"/>
          </p:cNvSpPr>
          <p:nvPr>
            <p:ph type="body" sz="quarter" idx="3"/>
          </p:nvPr>
        </p:nvSpPr>
        <p:spPr bwMode="auto">
          <a:xfrm>
            <a:off x="731856" y="4561314"/>
            <a:ext cx="5851492" cy="4320375"/>
          </a:xfrm>
          <a:prstGeom prst="rect">
            <a:avLst/>
          </a:prstGeom>
          <a:noFill/>
          <a:ln>
            <a:noFill/>
          </a:ln>
          <a:effectLst/>
        </p:spPr>
        <p:txBody>
          <a:bodyPr vert="horz" wrap="square" lIns="97365" tIns="48684" rIns="97365" bIns="486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a:extLst>
              <a:ext uri="{FF2B5EF4-FFF2-40B4-BE49-F238E27FC236}">
                <a16:creationId xmlns:a16="http://schemas.microsoft.com/office/drawing/2014/main" id="{9CC5E8E5-A403-4D4D-BAA3-30511D57B0BE}"/>
              </a:ext>
            </a:extLst>
          </p:cNvPr>
          <p:cNvSpPr>
            <a:spLocks noGrp="1" noChangeArrowheads="1"/>
          </p:cNvSpPr>
          <p:nvPr>
            <p:ph type="ftr" sz="quarter" idx="4"/>
          </p:nvPr>
        </p:nvSpPr>
        <p:spPr bwMode="auto">
          <a:xfrm>
            <a:off x="2" y="9119325"/>
            <a:ext cx="3171368" cy="480226"/>
          </a:xfrm>
          <a:prstGeom prst="rect">
            <a:avLst/>
          </a:prstGeom>
          <a:noFill/>
          <a:ln>
            <a:noFill/>
          </a:ln>
          <a:effectLst/>
        </p:spPr>
        <p:txBody>
          <a:bodyPr vert="horz" wrap="square" lIns="97365" tIns="48684" rIns="97365" bIns="48684" numCol="1" anchor="b" anchorCtr="0" compatLnSpc="1">
            <a:prstTxWarp prst="textNoShape">
              <a:avLst/>
            </a:prstTxWarp>
          </a:bodyPr>
          <a:lstStyle>
            <a:lvl1pPr defTabSz="973550" eaLnBrk="1" hangingPunct="1">
              <a:defRPr sz="1300">
                <a:latin typeface="Arial" charset="0"/>
                <a:cs typeface="+mn-cs"/>
              </a:defRPr>
            </a:lvl1pPr>
          </a:lstStyle>
          <a:p>
            <a:pPr>
              <a:defRPr/>
            </a:pPr>
            <a:endParaRPr lang="en-US"/>
          </a:p>
        </p:txBody>
      </p:sp>
      <p:sp>
        <p:nvSpPr>
          <p:cNvPr id="38919" name="Rectangle 7">
            <a:extLst>
              <a:ext uri="{FF2B5EF4-FFF2-40B4-BE49-F238E27FC236}">
                <a16:creationId xmlns:a16="http://schemas.microsoft.com/office/drawing/2014/main" id="{B207F3F4-0F18-4173-833A-6C48BFAFDEEE}"/>
              </a:ext>
            </a:extLst>
          </p:cNvPr>
          <p:cNvSpPr>
            <a:spLocks noGrp="1" noChangeArrowheads="1"/>
          </p:cNvSpPr>
          <p:nvPr>
            <p:ph type="sldNum" sz="quarter" idx="5"/>
          </p:nvPr>
        </p:nvSpPr>
        <p:spPr bwMode="auto">
          <a:xfrm>
            <a:off x="4142162" y="9119325"/>
            <a:ext cx="3171368" cy="480226"/>
          </a:xfrm>
          <a:prstGeom prst="rect">
            <a:avLst/>
          </a:prstGeom>
          <a:noFill/>
          <a:ln>
            <a:noFill/>
          </a:ln>
          <a:effectLst/>
        </p:spPr>
        <p:txBody>
          <a:bodyPr vert="horz" wrap="square" lIns="97365" tIns="48684" rIns="97365" bIns="48684" numCol="1" anchor="b" anchorCtr="0" compatLnSpc="1">
            <a:prstTxWarp prst="textNoShape">
              <a:avLst/>
            </a:prstTxWarp>
          </a:bodyPr>
          <a:lstStyle>
            <a:lvl1pPr algn="r" defTabSz="972183" eaLnBrk="1" hangingPunct="1">
              <a:defRPr sz="1300"/>
            </a:lvl1pPr>
          </a:lstStyle>
          <a:p>
            <a:fld id="{EB2E30EF-B85D-4339-A895-345BDAA9248B}" type="slidenum">
              <a:rPr lang="en-US" altLang="en-US"/>
              <a:pPr/>
              <a:t>‹#›</a:t>
            </a:fld>
            <a:endParaRPr lang="en-US" altLang="en-US"/>
          </a:p>
        </p:txBody>
      </p:sp>
    </p:spTree>
    <p:extLst>
      <p:ext uri="{BB962C8B-B14F-4D97-AF65-F5344CB8AC3E}">
        <p14:creationId xmlns:p14="http://schemas.microsoft.com/office/powerpoint/2010/main" val="31138338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504257D-20FD-4F22-9A95-A39A07C7E9B4}"/>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2183">
              <a:spcBef>
                <a:spcPct val="30000"/>
              </a:spcBef>
              <a:defRPr sz="1300">
                <a:solidFill>
                  <a:schemeClr val="tx1"/>
                </a:solidFill>
                <a:latin typeface="Arial" panose="020B0604020202020204" pitchFamily="34" charset="0"/>
              </a:defRPr>
            </a:lvl1pPr>
            <a:lvl2pPr marL="774761" indent="-296965" defTabSz="972183">
              <a:spcBef>
                <a:spcPct val="30000"/>
              </a:spcBef>
              <a:defRPr sz="1300">
                <a:solidFill>
                  <a:schemeClr val="tx1"/>
                </a:solidFill>
                <a:latin typeface="Arial" panose="020B0604020202020204" pitchFamily="34" charset="0"/>
              </a:defRPr>
            </a:lvl2pPr>
            <a:lvl3pPr marL="1191174" indent="-237240" defTabSz="972183">
              <a:spcBef>
                <a:spcPct val="30000"/>
              </a:spcBef>
              <a:defRPr sz="1300">
                <a:solidFill>
                  <a:schemeClr val="tx1"/>
                </a:solidFill>
                <a:latin typeface="Arial" panose="020B0604020202020204" pitchFamily="34" charset="0"/>
              </a:defRPr>
            </a:lvl3pPr>
            <a:lvl4pPr marL="1667312" indent="-237240" defTabSz="972183">
              <a:spcBef>
                <a:spcPct val="30000"/>
              </a:spcBef>
              <a:defRPr sz="1300">
                <a:solidFill>
                  <a:schemeClr val="tx1"/>
                </a:solidFill>
                <a:latin typeface="Arial" panose="020B0604020202020204" pitchFamily="34" charset="0"/>
              </a:defRPr>
            </a:lvl4pPr>
            <a:lvl5pPr marL="2145109" indent="-237240" defTabSz="972183">
              <a:spcBef>
                <a:spcPct val="30000"/>
              </a:spcBef>
              <a:defRPr sz="1300">
                <a:solidFill>
                  <a:schemeClr val="tx1"/>
                </a:solidFill>
                <a:latin typeface="Arial" panose="020B0604020202020204" pitchFamily="34" charset="0"/>
              </a:defRPr>
            </a:lvl5pPr>
            <a:lvl6pPr marL="2622905" indent="-237240" defTabSz="972183" eaLnBrk="0" fontAlgn="base" hangingPunct="0">
              <a:spcBef>
                <a:spcPct val="30000"/>
              </a:spcBef>
              <a:spcAft>
                <a:spcPct val="0"/>
              </a:spcAft>
              <a:defRPr sz="1300">
                <a:solidFill>
                  <a:schemeClr val="tx1"/>
                </a:solidFill>
                <a:latin typeface="Arial" panose="020B0604020202020204" pitchFamily="34" charset="0"/>
              </a:defRPr>
            </a:lvl6pPr>
            <a:lvl7pPr marL="3100701" indent="-237240" defTabSz="972183" eaLnBrk="0" fontAlgn="base" hangingPunct="0">
              <a:spcBef>
                <a:spcPct val="30000"/>
              </a:spcBef>
              <a:spcAft>
                <a:spcPct val="0"/>
              </a:spcAft>
              <a:defRPr sz="1300">
                <a:solidFill>
                  <a:schemeClr val="tx1"/>
                </a:solidFill>
                <a:latin typeface="Arial" panose="020B0604020202020204" pitchFamily="34" charset="0"/>
              </a:defRPr>
            </a:lvl7pPr>
            <a:lvl8pPr marL="3578498" indent="-237240" defTabSz="972183" eaLnBrk="0" fontAlgn="base" hangingPunct="0">
              <a:spcBef>
                <a:spcPct val="30000"/>
              </a:spcBef>
              <a:spcAft>
                <a:spcPct val="0"/>
              </a:spcAft>
              <a:defRPr sz="1300">
                <a:solidFill>
                  <a:schemeClr val="tx1"/>
                </a:solidFill>
                <a:latin typeface="Arial" panose="020B0604020202020204" pitchFamily="34" charset="0"/>
              </a:defRPr>
            </a:lvl8pPr>
            <a:lvl9pPr marL="4056295" indent="-237240" defTabSz="97218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C08DB0B-6862-4FF3-B13F-F1B5EF1311DB}" type="slidenum">
              <a:rPr lang="en-US" altLang="en-US"/>
              <a:pPr>
                <a:spcBef>
                  <a:spcPct val="0"/>
                </a:spcBef>
              </a:pPr>
              <a:t>1</a:t>
            </a:fld>
            <a:endParaRPr lang="en-US" altLang="en-US"/>
          </a:p>
        </p:txBody>
      </p:sp>
      <p:sp>
        <p:nvSpPr>
          <p:cNvPr id="6147" name="Rectangle 2">
            <a:extLst>
              <a:ext uri="{FF2B5EF4-FFF2-40B4-BE49-F238E27FC236}">
                <a16:creationId xmlns:a16="http://schemas.microsoft.com/office/drawing/2014/main" id="{FF9BEA03-F5A4-4473-9CE4-63059F125688}"/>
              </a:ext>
            </a:extLst>
          </p:cNvPr>
          <p:cNvSpPr>
            <a:spLocks noGrp="1" noRot="1" noChangeAspect="1" noChangeArrowheads="1" noTextEdit="1"/>
          </p:cNvSpPr>
          <p:nvPr>
            <p:ph type="sldImg"/>
          </p:nvPr>
        </p:nvSpPr>
        <p:spPr>
          <a:ln/>
        </p:spPr>
      </p:sp>
      <p:sp>
        <p:nvSpPr>
          <p:cNvPr id="6148" name="Rectangle 16">
            <a:extLst>
              <a:ext uri="{FF2B5EF4-FFF2-40B4-BE49-F238E27FC236}">
                <a16:creationId xmlns:a16="http://schemas.microsoft.com/office/drawing/2014/main" id="{BCBDF3BD-E134-4CFD-9F0F-2D30AA5F8B5B}"/>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p>
        </p:txBody>
      </p:sp>
      <p:sp>
        <p:nvSpPr>
          <p:cNvPr id="3" name="Notes Placeholder 2">
            <a:extLst>
              <a:ext uri="{FF2B5EF4-FFF2-40B4-BE49-F238E27FC236}">
                <a16:creationId xmlns:a16="http://schemas.microsoft.com/office/drawing/2014/main" id="{6CED8B09-91F1-4D28-8617-B83D40A3E3F1}"/>
              </a:ext>
            </a:extLst>
          </p:cNvPr>
          <p:cNvSpPr>
            <a:spLocks noGrp="1"/>
          </p:cNvSpPr>
          <p:nvPr>
            <p:ph type="body" sz="quarter" idx="3"/>
          </p:nvPr>
        </p:nvSpPr>
        <p:spPr/>
        <p:txBody>
          <a:bodyPr/>
          <a:lstStyle/>
          <a:p>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8D58B996-EF66-4DF3-8B91-DC69E1FB0853}"/>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8F246AC-F485-4DF3-967E-4C16A535603F}" type="slidenum">
              <a:rPr lang="en-US" altLang="en-US">
                <a:solidFill>
                  <a:srgbClr val="000000"/>
                </a:solidFill>
              </a:rPr>
              <a:pPr algn="r" eaLnBrk="1" hangingPunct="1">
                <a:spcBef>
                  <a:spcPct val="0"/>
                </a:spcBef>
              </a:pPr>
              <a:t>10</a:t>
            </a:fld>
            <a:endParaRPr lang="en-US" altLang="en-US">
              <a:solidFill>
                <a:srgbClr val="000000"/>
              </a:solidFill>
            </a:endParaRPr>
          </a:p>
        </p:txBody>
      </p:sp>
      <p:sp>
        <p:nvSpPr>
          <p:cNvPr id="19459" name="Rectangle 2">
            <a:extLst>
              <a:ext uri="{FF2B5EF4-FFF2-40B4-BE49-F238E27FC236}">
                <a16:creationId xmlns:a16="http://schemas.microsoft.com/office/drawing/2014/main" id="{A8C5C966-A1CB-4D68-9ADD-1E2574ED5962}"/>
              </a:ext>
            </a:extLst>
          </p:cNvPr>
          <p:cNvSpPr>
            <a:spLocks noGrp="1" noRot="1" noChangeAspect="1" noChangeArrowheads="1" noTextEdit="1"/>
          </p:cNvSpPr>
          <p:nvPr>
            <p:ph type="sldImg"/>
          </p:nvPr>
        </p:nvSpPr>
        <p:spPr>
          <a:ln/>
        </p:spPr>
      </p:sp>
      <p:sp>
        <p:nvSpPr>
          <p:cNvPr id="19460" name="Rectangle 16">
            <a:extLst>
              <a:ext uri="{FF2B5EF4-FFF2-40B4-BE49-F238E27FC236}">
                <a16:creationId xmlns:a16="http://schemas.microsoft.com/office/drawing/2014/main" id="{FA01E6E6-322D-4872-94B4-8675C2F29D40}"/>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9461" name="Rectangle 17">
            <a:extLst>
              <a:ext uri="{FF2B5EF4-FFF2-40B4-BE49-F238E27FC236}">
                <a16:creationId xmlns:a16="http://schemas.microsoft.com/office/drawing/2014/main" id="{637FFB14-C431-4B62-BA18-6A40CD5EF549}"/>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1990" name="Notes Placeholder 2">
            <a:extLst>
              <a:ext uri="{FF2B5EF4-FFF2-40B4-BE49-F238E27FC236}">
                <a16:creationId xmlns:a16="http://schemas.microsoft.com/office/drawing/2014/main" id="{72573283-4249-4B01-A036-9F23F0EF59E7}"/>
              </a:ext>
            </a:extLst>
          </p:cNvPr>
          <p:cNvSpPr>
            <a:spLocks noGrp="1" noChangeArrowheads="1"/>
          </p:cNvSpPr>
          <p:nvPr>
            <p:ph type="body" sz="quarter" idx="3"/>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solidFill>
                <a:srgbClr val="000000"/>
              </a:solidFill>
              <a:latin typeface="Century Gothic" panose="020B0502020202020204" pitchFamily="34" charset="0"/>
            </a:endParaRPr>
          </a:p>
          <a:p>
            <a:pPr>
              <a:defRPr/>
            </a:pPr>
            <a:endParaRPr lang="en-US" dirty="0">
              <a:solidFill>
                <a:srgbClr val="000000"/>
              </a:solidFill>
              <a:latin typeface="Century Gothic" panose="020B0502020202020204" pitchFamily="34" charset="0"/>
            </a:endParaRPr>
          </a:p>
          <a:p>
            <a:pPr>
              <a:defRPr/>
            </a:pPr>
            <a:endParaRPr lang="en-CA" altLang="en-US" dirty="0">
              <a:latin typeface="Arial" panose="020B0604020202020204" pitchFamily="34" charset="0"/>
            </a:endParaRPr>
          </a:p>
        </p:txBody>
      </p:sp>
    </p:spTree>
    <p:extLst>
      <p:ext uri="{BB962C8B-B14F-4D97-AF65-F5344CB8AC3E}">
        <p14:creationId xmlns:p14="http://schemas.microsoft.com/office/powerpoint/2010/main" val="271088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D620E6-7350-4AC0-8BD9-5AEC877BF01C}"/>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9BAF435-3ADD-46D4-8EF7-834860DAC6A6}" type="slidenum">
              <a:rPr lang="en-US" altLang="en-US">
                <a:solidFill>
                  <a:srgbClr val="000000"/>
                </a:solidFill>
              </a:rPr>
              <a:pPr algn="r" eaLnBrk="1" hangingPunct="1">
                <a:spcBef>
                  <a:spcPct val="0"/>
                </a:spcBef>
              </a:pPr>
              <a:t>11</a:t>
            </a:fld>
            <a:endParaRPr lang="en-US" altLang="en-US">
              <a:solidFill>
                <a:srgbClr val="000000"/>
              </a:solidFill>
            </a:endParaRPr>
          </a:p>
        </p:txBody>
      </p:sp>
      <p:sp>
        <p:nvSpPr>
          <p:cNvPr id="21507" name="Rectangle 2">
            <a:extLst>
              <a:ext uri="{FF2B5EF4-FFF2-40B4-BE49-F238E27FC236}">
                <a16:creationId xmlns:a16="http://schemas.microsoft.com/office/drawing/2014/main" id="{F1D0269F-4D5D-4272-8D0C-FF0B73945A78}"/>
              </a:ext>
            </a:extLst>
          </p:cNvPr>
          <p:cNvSpPr>
            <a:spLocks noGrp="1" noRot="1" noChangeAspect="1" noChangeArrowheads="1" noTextEdit="1"/>
          </p:cNvSpPr>
          <p:nvPr>
            <p:ph type="sldImg"/>
          </p:nvPr>
        </p:nvSpPr>
        <p:spPr>
          <a:ln/>
        </p:spPr>
      </p:sp>
      <p:sp>
        <p:nvSpPr>
          <p:cNvPr id="21508" name="Rectangle 16">
            <a:extLst>
              <a:ext uri="{FF2B5EF4-FFF2-40B4-BE49-F238E27FC236}">
                <a16:creationId xmlns:a16="http://schemas.microsoft.com/office/drawing/2014/main" id="{0255E8CB-3FB1-4EF2-B1DF-2E1C391CC22C}"/>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1509" name="Rectangle 17">
            <a:extLst>
              <a:ext uri="{FF2B5EF4-FFF2-40B4-BE49-F238E27FC236}">
                <a16:creationId xmlns:a16="http://schemas.microsoft.com/office/drawing/2014/main" id="{31E4CD38-2125-48E3-8046-87E414539EAD}"/>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1510" name="Notes Placeholder 2">
            <a:extLst>
              <a:ext uri="{FF2B5EF4-FFF2-40B4-BE49-F238E27FC236}">
                <a16:creationId xmlns:a16="http://schemas.microsoft.com/office/drawing/2014/main" id="{616CC55E-A317-4904-B263-7C4FDD8195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Tree>
    <p:extLst>
      <p:ext uri="{BB962C8B-B14F-4D97-AF65-F5344CB8AC3E}">
        <p14:creationId xmlns:p14="http://schemas.microsoft.com/office/powerpoint/2010/main" val="157407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45CE04FF-617C-4807-B30B-2A71501B84AD}"/>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78610DE-9108-4F96-A8C0-0949FB65F148}" type="slidenum">
              <a:rPr lang="en-US" altLang="en-US">
                <a:solidFill>
                  <a:srgbClr val="000000"/>
                </a:solidFill>
              </a:rPr>
              <a:pPr algn="r" eaLnBrk="1" hangingPunct="1">
                <a:spcBef>
                  <a:spcPct val="0"/>
                </a:spcBef>
              </a:pPr>
              <a:t>12</a:t>
            </a:fld>
            <a:endParaRPr lang="en-US" altLang="en-US">
              <a:solidFill>
                <a:srgbClr val="000000"/>
              </a:solidFill>
            </a:endParaRPr>
          </a:p>
        </p:txBody>
      </p:sp>
      <p:sp>
        <p:nvSpPr>
          <p:cNvPr id="23555" name="Rectangle 2">
            <a:extLst>
              <a:ext uri="{FF2B5EF4-FFF2-40B4-BE49-F238E27FC236}">
                <a16:creationId xmlns:a16="http://schemas.microsoft.com/office/drawing/2014/main" id="{04CB7095-36B3-40BF-B313-FD314A915A16}"/>
              </a:ext>
            </a:extLst>
          </p:cNvPr>
          <p:cNvSpPr>
            <a:spLocks noGrp="1" noRot="1" noChangeAspect="1" noChangeArrowheads="1" noTextEdit="1"/>
          </p:cNvSpPr>
          <p:nvPr>
            <p:ph type="sldImg"/>
          </p:nvPr>
        </p:nvSpPr>
        <p:spPr>
          <a:ln/>
        </p:spPr>
      </p:sp>
      <p:sp>
        <p:nvSpPr>
          <p:cNvPr id="23556" name="Rectangle 16">
            <a:extLst>
              <a:ext uri="{FF2B5EF4-FFF2-40B4-BE49-F238E27FC236}">
                <a16:creationId xmlns:a16="http://schemas.microsoft.com/office/drawing/2014/main" id="{B9F669DF-3D20-4B6A-8655-97E19306CB7E}"/>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3557" name="Rectangle 17">
            <a:extLst>
              <a:ext uri="{FF2B5EF4-FFF2-40B4-BE49-F238E27FC236}">
                <a16:creationId xmlns:a16="http://schemas.microsoft.com/office/drawing/2014/main" id="{76F01FD0-6265-4D36-BBF1-A6713BCEC7DE}"/>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3558" name="Notes Placeholder 2">
            <a:extLst>
              <a:ext uri="{FF2B5EF4-FFF2-40B4-BE49-F238E27FC236}">
                <a16:creationId xmlns:a16="http://schemas.microsoft.com/office/drawing/2014/main" id="{BCF7A176-C258-47FC-8E62-992D7EA93D25}"/>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131568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99A07AF-753F-46C3-A35B-3C78CB815C40}"/>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F65A49C-4899-4D30-82F6-1B49CA1CC25E}" type="slidenum">
              <a:rPr lang="en-US" altLang="en-US">
                <a:solidFill>
                  <a:srgbClr val="000000"/>
                </a:solidFill>
              </a:rPr>
              <a:pPr algn="r" eaLnBrk="1" hangingPunct="1">
                <a:spcBef>
                  <a:spcPct val="0"/>
                </a:spcBef>
              </a:pPr>
              <a:t>13</a:t>
            </a:fld>
            <a:endParaRPr lang="en-US" altLang="en-US">
              <a:solidFill>
                <a:srgbClr val="000000"/>
              </a:solidFill>
            </a:endParaRPr>
          </a:p>
        </p:txBody>
      </p:sp>
      <p:sp>
        <p:nvSpPr>
          <p:cNvPr id="25603" name="Rectangle 2">
            <a:extLst>
              <a:ext uri="{FF2B5EF4-FFF2-40B4-BE49-F238E27FC236}">
                <a16:creationId xmlns:a16="http://schemas.microsoft.com/office/drawing/2014/main" id="{5818B86D-CE5D-457C-A291-3DA87EBF044E}"/>
              </a:ext>
            </a:extLst>
          </p:cNvPr>
          <p:cNvSpPr>
            <a:spLocks noGrp="1" noRot="1" noChangeAspect="1" noChangeArrowheads="1" noTextEdit="1"/>
          </p:cNvSpPr>
          <p:nvPr>
            <p:ph type="sldImg"/>
          </p:nvPr>
        </p:nvSpPr>
        <p:spPr>
          <a:ln/>
        </p:spPr>
      </p:sp>
      <p:sp>
        <p:nvSpPr>
          <p:cNvPr id="25604" name="Rectangle 16">
            <a:extLst>
              <a:ext uri="{FF2B5EF4-FFF2-40B4-BE49-F238E27FC236}">
                <a16:creationId xmlns:a16="http://schemas.microsoft.com/office/drawing/2014/main" id="{0635FA54-A3B8-4A52-B39F-307C69CE6C71}"/>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5605" name="Rectangle 17">
            <a:extLst>
              <a:ext uri="{FF2B5EF4-FFF2-40B4-BE49-F238E27FC236}">
                <a16:creationId xmlns:a16="http://schemas.microsoft.com/office/drawing/2014/main" id="{F04F6E24-A198-4548-9B56-9CFF68BABEB3}"/>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5606" name="Notes Placeholder 2">
            <a:extLst>
              <a:ext uri="{FF2B5EF4-FFF2-40B4-BE49-F238E27FC236}">
                <a16:creationId xmlns:a16="http://schemas.microsoft.com/office/drawing/2014/main" id="{A250DAB8-D8D3-4F8A-84FF-64A1285F549C}"/>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3932636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70D54A5-DA27-4013-81A8-9C2970C54338}"/>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6A8B3FA-860B-4E9B-A1B7-5CEC19F6D1D4}" type="slidenum">
              <a:rPr lang="en-US" altLang="en-US">
                <a:solidFill>
                  <a:srgbClr val="000000"/>
                </a:solidFill>
              </a:rPr>
              <a:pPr algn="r" eaLnBrk="1" hangingPunct="1">
                <a:spcBef>
                  <a:spcPct val="0"/>
                </a:spcBef>
              </a:pPr>
              <a:t>14</a:t>
            </a:fld>
            <a:endParaRPr lang="en-US" altLang="en-US">
              <a:solidFill>
                <a:srgbClr val="000000"/>
              </a:solidFill>
            </a:endParaRPr>
          </a:p>
        </p:txBody>
      </p:sp>
      <p:sp>
        <p:nvSpPr>
          <p:cNvPr id="27651" name="Rectangle 2">
            <a:extLst>
              <a:ext uri="{FF2B5EF4-FFF2-40B4-BE49-F238E27FC236}">
                <a16:creationId xmlns:a16="http://schemas.microsoft.com/office/drawing/2014/main" id="{A2DB62BA-4151-47C8-AF74-23A1756A4307}"/>
              </a:ext>
            </a:extLst>
          </p:cNvPr>
          <p:cNvSpPr>
            <a:spLocks noGrp="1" noRot="1" noChangeAspect="1" noChangeArrowheads="1" noTextEdit="1"/>
          </p:cNvSpPr>
          <p:nvPr>
            <p:ph type="sldImg"/>
          </p:nvPr>
        </p:nvSpPr>
        <p:spPr>
          <a:ln/>
        </p:spPr>
      </p:sp>
      <p:sp>
        <p:nvSpPr>
          <p:cNvPr id="27652" name="Rectangle 16">
            <a:extLst>
              <a:ext uri="{FF2B5EF4-FFF2-40B4-BE49-F238E27FC236}">
                <a16:creationId xmlns:a16="http://schemas.microsoft.com/office/drawing/2014/main" id="{5CEA079D-2CD5-48AD-96C9-7F042924A955}"/>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7653" name="Rectangle 17">
            <a:extLst>
              <a:ext uri="{FF2B5EF4-FFF2-40B4-BE49-F238E27FC236}">
                <a16:creationId xmlns:a16="http://schemas.microsoft.com/office/drawing/2014/main" id="{0660EEA3-DA7E-46FC-9F73-17304DCE0F2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7654" name="Notes Placeholder 2">
            <a:extLst>
              <a:ext uri="{FF2B5EF4-FFF2-40B4-BE49-F238E27FC236}">
                <a16:creationId xmlns:a16="http://schemas.microsoft.com/office/drawing/2014/main" id="{DFD2F214-3CDE-4001-8048-AF6C90CD04A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1453154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5644887-45E4-4215-9DA8-06C2D6D814D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C40DBB7-C983-4951-8DDA-753D41D11EC0}" type="slidenum">
              <a:rPr lang="en-US" altLang="en-US">
                <a:solidFill>
                  <a:srgbClr val="000000"/>
                </a:solidFill>
              </a:rPr>
              <a:pPr algn="r" eaLnBrk="1" hangingPunct="1">
                <a:spcBef>
                  <a:spcPct val="0"/>
                </a:spcBef>
              </a:pPr>
              <a:t>15</a:t>
            </a:fld>
            <a:endParaRPr lang="en-US" altLang="en-US">
              <a:solidFill>
                <a:srgbClr val="000000"/>
              </a:solidFill>
            </a:endParaRPr>
          </a:p>
        </p:txBody>
      </p:sp>
      <p:sp>
        <p:nvSpPr>
          <p:cNvPr id="29699" name="Rectangle 2">
            <a:extLst>
              <a:ext uri="{FF2B5EF4-FFF2-40B4-BE49-F238E27FC236}">
                <a16:creationId xmlns:a16="http://schemas.microsoft.com/office/drawing/2014/main" id="{7978EDA7-A205-41D8-BA32-A05A3E971C3C}"/>
              </a:ext>
            </a:extLst>
          </p:cNvPr>
          <p:cNvSpPr>
            <a:spLocks noGrp="1" noRot="1" noChangeAspect="1" noChangeArrowheads="1" noTextEdit="1"/>
          </p:cNvSpPr>
          <p:nvPr>
            <p:ph type="sldImg"/>
          </p:nvPr>
        </p:nvSpPr>
        <p:spPr>
          <a:ln/>
        </p:spPr>
      </p:sp>
      <p:sp>
        <p:nvSpPr>
          <p:cNvPr id="29700" name="Rectangle 16">
            <a:extLst>
              <a:ext uri="{FF2B5EF4-FFF2-40B4-BE49-F238E27FC236}">
                <a16:creationId xmlns:a16="http://schemas.microsoft.com/office/drawing/2014/main" id="{696C7F10-97AE-4FA6-8477-957CDF733215}"/>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9701" name="Rectangle 17">
            <a:extLst>
              <a:ext uri="{FF2B5EF4-FFF2-40B4-BE49-F238E27FC236}">
                <a16:creationId xmlns:a16="http://schemas.microsoft.com/office/drawing/2014/main" id="{17252D4E-FF97-43FA-A8CD-0BC0C47A70CD}"/>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29702" name="Notes Placeholder 2">
            <a:extLst>
              <a:ext uri="{FF2B5EF4-FFF2-40B4-BE49-F238E27FC236}">
                <a16:creationId xmlns:a16="http://schemas.microsoft.com/office/drawing/2014/main" id="{23139AE2-2EF9-4EC7-B0AF-E57E955A55A4}"/>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Tree>
    <p:extLst>
      <p:ext uri="{BB962C8B-B14F-4D97-AF65-F5344CB8AC3E}">
        <p14:creationId xmlns:p14="http://schemas.microsoft.com/office/powerpoint/2010/main" val="239675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BDB3F56-30B6-49FD-BC91-74673034162C}"/>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F3E31D-CF61-47FF-914A-FBD37F168CDB}" type="slidenum">
              <a:rPr lang="en-US" altLang="en-US">
                <a:solidFill>
                  <a:srgbClr val="000000"/>
                </a:solidFill>
              </a:rPr>
              <a:pPr algn="r" eaLnBrk="1" hangingPunct="1">
                <a:spcBef>
                  <a:spcPct val="0"/>
                </a:spcBef>
              </a:pPr>
              <a:t>16</a:t>
            </a:fld>
            <a:endParaRPr lang="en-US" altLang="en-US">
              <a:solidFill>
                <a:srgbClr val="000000"/>
              </a:solidFill>
            </a:endParaRPr>
          </a:p>
        </p:txBody>
      </p:sp>
      <p:sp>
        <p:nvSpPr>
          <p:cNvPr id="31747" name="Rectangle 2">
            <a:extLst>
              <a:ext uri="{FF2B5EF4-FFF2-40B4-BE49-F238E27FC236}">
                <a16:creationId xmlns:a16="http://schemas.microsoft.com/office/drawing/2014/main" id="{3D0DB85E-F6F4-4841-9D61-B92E66FD534A}"/>
              </a:ext>
            </a:extLst>
          </p:cNvPr>
          <p:cNvSpPr>
            <a:spLocks noGrp="1" noRot="1" noChangeAspect="1" noChangeArrowheads="1" noTextEdit="1"/>
          </p:cNvSpPr>
          <p:nvPr>
            <p:ph type="sldImg"/>
          </p:nvPr>
        </p:nvSpPr>
        <p:spPr>
          <a:ln/>
        </p:spPr>
      </p:sp>
      <p:sp>
        <p:nvSpPr>
          <p:cNvPr id="31748" name="Rectangle 16">
            <a:extLst>
              <a:ext uri="{FF2B5EF4-FFF2-40B4-BE49-F238E27FC236}">
                <a16:creationId xmlns:a16="http://schemas.microsoft.com/office/drawing/2014/main" id="{26694839-968B-41D3-90B4-4B1066F45FE9}"/>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1749" name="Rectangle 17">
            <a:extLst>
              <a:ext uri="{FF2B5EF4-FFF2-40B4-BE49-F238E27FC236}">
                <a16:creationId xmlns:a16="http://schemas.microsoft.com/office/drawing/2014/main" id="{6CDA8778-22C0-4FA6-A8BA-CD8014F3E1F3}"/>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1750" name="Notes Placeholder 2">
            <a:extLst>
              <a:ext uri="{FF2B5EF4-FFF2-40B4-BE49-F238E27FC236}">
                <a16:creationId xmlns:a16="http://schemas.microsoft.com/office/drawing/2014/main" id="{FB5CF1BC-FDC7-4EA3-BD65-1BD2A6C61E03}"/>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744469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E95CF18D-9469-4D1F-BECA-4FB737ACAC0B}"/>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C7E7BF7-2D27-46DD-8ADE-C91C255CE286}" type="slidenum">
              <a:rPr lang="en-US" altLang="en-US">
                <a:solidFill>
                  <a:srgbClr val="000000"/>
                </a:solidFill>
              </a:rPr>
              <a:pPr algn="r" eaLnBrk="1" hangingPunct="1">
                <a:spcBef>
                  <a:spcPct val="0"/>
                </a:spcBef>
              </a:pPr>
              <a:t>17</a:t>
            </a:fld>
            <a:endParaRPr lang="en-US" altLang="en-US">
              <a:solidFill>
                <a:srgbClr val="000000"/>
              </a:solidFill>
            </a:endParaRPr>
          </a:p>
        </p:txBody>
      </p:sp>
      <p:sp>
        <p:nvSpPr>
          <p:cNvPr id="33795" name="Rectangle 2">
            <a:extLst>
              <a:ext uri="{FF2B5EF4-FFF2-40B4-BE49-F238E27FC236}">
                <a16:creationId xmlns:a16="http://schemas.microsoft.com/office/drawing/2014/main" id="{D69C7A4E-FBDC-4439-BE1D-B8B3B5608391}"/>
              </a:ext>
            </a:extLst>
          </p:cNvPr>
          <p:cNvSpPr>
            <a:spLocks noGrp="1" noRot="1" noChangeAspect="1" noChangeArrowheads="1" noTextEdit="1"/>
          </p:cNvSpPr>
          <p:nvPr>
            <p:ph type="sldImg"/>
          </p:nvPr>
        </p:nvSpPr>
        <p:spPr>
          <a:ln/>
        </p:spPr>
      </p:sp>
      <p:sp>
        <p:nvSpPr>
          <p:cNvPr id="33796" name="Rectangle 16">
            <a:extLst>
              <a:ext uri="{FF2B5EF4-FFF2-40B4-BE49-F238E27FC236}">
                <a16:creationId xmlns:a16="http://schemas.microsoft.com/office/drawing/2014/main" id="{E83C0404-E0AA-4F5D-9FCC-8AB9C67A3642}"/>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3797" name="Rectangle 17">
            <a:extLst>
              <a:ext uri="{FF2B5EF4-FFF2-40B4-BE49-F238E27FC236}">
                <a16:creationId xmlns:a16="http://schemas.microsoft.com/office/drawing/2014/main" id="{71ACEF05-7534-4B11-B7A4-CA75FB2E0EF2}"/>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3798" name="Notes Placeholder 2">
            <a:extLst>
              <a:ext uri="{FF2B5EF4-FFF2-40B4-BE49-F238E27FC236}">
                <a16:creationId xmlns:a16="http://schemas.microsoft.com/office/drawing/2014/main" id="{C4BD87C8-ACA1-4A0D-A964-8FDDB76197D8}"/>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193760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DB339C9-F55C-4D5C-AE32-00BC212E3DEC}"/>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91FD2B9-B1C2-4D3E-8B8D-39F04EADE6F9}" type="slidenum">
              <a:rPr lang="en-US" altLang="en-US">
                <a:solidFill>
                  <a:srgbClr val="000000"/>
                </a:solidFill>
              </a:rPr>
              <a:pPr algn="r" eaLnBrk="1" hangingPunct="1">
                <a:spcBef>
                  <a:spcPct val="0"/>
                </a:spcBef>
              </a:pPr>
              <a:t>18</a:t>
            </a:fld>
            <a:endParaRPr lang="en-US" altLang="en-US">
              <a:solidFill>
                <a:srgbClr val="000000"/>
              </a:solidFill>
            </a:endParaRPr>
          </a:p>
        </p:txBody>
      </p:sp>
      <p:sp>
        <p:nvSpPr>
          <p:cNvPr id="35843" name="Rectangle 2">
            <a:extLst>
              <a:ext uri="{FF2B5EF4-FFF2-40B4-BE49-F238E27FC236}">
                <a16:creationId xmlns:a16="http://schemas.microsoft.com/office/drawing/2014/main" id="{81104C8E-A4ED-4053-9807-3B4A12F4A4C5}"/>
              </a:ext>
            </a:extLst>
          </p:cNvPr>
          <p:cNvSpPr>
            <a:spLocks noGrp="1" noRot="1" noChangeAspect="1" noChangeArrowheads="1" noTextEdit="1"/>
          </p:cNvSpPr>
          <p:nvPr>
            <p:ph type="sldImg"/>
          </p:nvPr>
        </p:nvSpPr>
        <p:spPr>
          <a:ln/>
        </p:spPr>
      </p:sp>
      <p:sp>
        <p:nvSpPr>
          <p:cNvPr id="35844" name="Rectangle 16">
            <a:extLst>
              <a:ext uri="{FF2B5EF4-FFF2-40B4-BE49-F238E27FC236}">
                <a16:creationId xmlns:a16="http://schemas.microsoft.com/office/drawing/2014/main" id="{6C8C146B-2F36-437D-BFF7-99E7A9A63750}"/>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5845" name="Rectangle 17">
            <a:extLst>
              <a:ext uri="{FF2B5EF4-FFF2-40B4-BE49-F238E27FC236}">
                <a16:creationId xmlns:a16="http://schemas.microsoft.com/office/drawing/2014/main" id="{59BB5CE0-DA30-4B34-906D-87EEF44988F9}"/>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5846" name="Notes Placeholder 2">
            <a:extLst>
              <a:ext uri="{FF2B5EF4-FFF2-40B4-BE49-F238E27FC236}">
                <a16:creationId xmlns:a16="http://schemas.microsoft.com/office/drawing/2014/main" id="{8AD1CC3A-B886-4476-9C24-41C835E7AE10}"/>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251775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6614F5C-E841-4E28-860C-DEC71C93C9A6}"/>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C90735B-885E-4BCA-A80E-A155C0377D65}" type="slidenum">
              <a:rPr lang="en-US" altLang="en-US">
                <a:solidFill>
                  <a:srgbClr val="000000"/>
                </a:solidFill>
              </a:rPr>
              <a:pPr algn="r" eaLnBrk="1" hangingPunct="1">
                <a:spcBef>
                  <a:spcPct val="0"/>
                </a:spcBef>
              </a:pPr>
              <a:t>19</a:t>
            </a:fld>
            <a:endParaRPr lang="en-US" altLang="en-US">
              <a:solidFill>
                <a:srgbClr val="000000"/>
              </a:solidFill>
            </a:endParaRPr>
          </a:p>
        </p:txBody>
      </p:sp>
      <p:sp>
        <p:nvSpPr>
          <p:cNvPr id="37891" name="Rectangle 2">
            <a:extLst>
              <a:ext uri="{FF2B5EF4-FFF2-40B4-BE49-F238E27FC236}">
                <a16:creationId xmlns:a16="http://schemas.microsoft.com/office/drawing/2014/main" id="{5099B661-F96D-4722-9FBA-96C69C78EDFA}"/>
              </a:ext>
            </a:extLst>
          </p:cNvPr>
          <p:cNvSpPr>
            <a:spLocks noGrp="1" noRot="1" noChangeAspect="1" noChangeArrowheads="1" noTextEdit="1"/>
          </p:cNvSpPr>
          <p:nvPr>
            <p:ph type="sldImg"/>
          </p:nvPr>
        </p:nvSpPr>
        <p:spPr>
          <a:ln/>
        </p:spPr>
      </p:sp>
      <p:sp>
        <p:nvSpPr>
          <p:cNvPr id="37892" name="Rectangle 16">
            <a:extLst>
              <a:ext uri="{FF2B5EF4-FFF2-40B4-BE49-F238E27FC236}">
                <a16:creationId xmlns:a16="http://schemas.microsoft.com/office/drawing/2014/main" id="{9667A1D6-2047-492B-B10C-9DB7D1263480}"/>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7893" name="Rectangle 17">
            <a:extLst>
              <a:ext uri="{FF2B5EF4-FFF2-40B4-BE49-F238E27FC236}">
                <a16:creationId xmlns:a16="http://schemas.microsoft.com/office/drawing/2014/main" id="{D022C63E-01A2-4646-80FB-82FBDBC4FC14}"/>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7894" name="Notes Placeholder 2">
            <a:extLst>
              <a:ext uri="{FF2B5EF4-FFF2-40B4-BE49-F238E27FC236}">
                <a16:creationId xmlns:a16="http://schemas.microsoft.com/office/drawing/2014/main" id="{AC027937-9F87-491B-9641-8AB1FF06620C}"/>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132313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DD7D265-691E-454B-85D4-78ED1CBC8EF5}"/>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DDA36C6-3225-4F9C-ADEF-4752B270046D}" type="slidenum">
              <a:rPr lang="en-US" altLang="en-US">
                <a:solidFill>
                  <a:srgbClr val="000000"/>
                </a:solidFill>
              </a:rPr>
              <a:pPr algn="r" eaLnBrk="1" hangingPunct="1">
                <a:spcBef>
                  <a:spcPct val="0"/>
                </a:spcBef>
              </a:pPr>
              <a:t>2</a:t>
            </a:fld>
            <a:endParaRPr lang="en-US" altLang="en-US">
              <a:solidFill>
                <a:srgbClr val="000000"/>
              </a:solidFill>
            </a:endParaRPr>
          </a:p>
        </p:txBody>
      </p:sp>
      <p:sp>
        <p:nvSpPr>
          <p:cNvPr id="5123" name="Rectangle 2">
            <a:extLst>
              <a:ext uri="{FF2B5EF4-FFF2-40B4-BE49-F238E27FC236}">
                <a16:creationId xmlns:a16="http://schemas.microsoft.com/office/drawing/2014/main" id="{BCBF388B-804A-432C-A49A-0454DE416F0E}"/>
              </a:ext>
            </a:extLst>
          </p:cNvPr>
          <p:cNvSpPr>
            <a:spLocks noGrp="1" noRot="1" noChangeAspect="1" noChangeArrowheads="1" noTextEdit="1"/>
          </p:cNvSpPr>
          <p:nvPr>
            <p:ph type="sldImg"/>
          </p:nvPr>
        </p:nvSpPr>
        <p:spPr>
          <a:ln/>
        </p:spPr>
      </p:sp>
      <p:sp>
        <p:nvSpPr>
          <p:cNvPr id="5124" name="Rectangle 16">
            <a:extLst>
              <a:ext uri="{FF2B5EF4-FFF2-40B4-BE49-F238E27FC236}">
                <a16:creationId xmlns:a16="http://schemas.microsoft.com/office/drawing/2014/main" id="{1510F463-16B1-4C5A-A011-C396797D0DD2}"/>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125" name="Rectangle 17">
            <a:extLst>
              <a:ext uri="{FF2B5EF4-FFF2-40B4-BE49-F238E27FC236}">
                <a16:creationId xmlns:a16="http://schemas.microsoft.com/office/drawing/2014/main" id="{9FEADA42-2D5C-4B48-9C1D-95D343A80B8D}"/>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126" name="Notes Placeholder 2">
            <a:extLst>
              <a:ext uri="{FF2B5EF4-FFF2-40B4-BE49-F238E27FC236}">
                <a16:creationId xmlns:a16="http://schemas.microsoft.com/office/drawing/2014/main" id="{BAD74431-A2C3-43AC-8D33-3AEC7EA421E5}"/>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376941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04F8058-1597-4665-B95E-A52E714BD2AF}"/>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CCBDE73-EAB4-4AAE-92EB-1C71576ED02C}" type="slidenum">
              <a:rPr lang="en-US" altLang="en-US">
                <a:solidFill>
                  <a:srgbClr val="000000"/>
                </a:solidFill>
              </a:rPr>
              <a:pPr algn="r" eaLnBrk="1" hangingPunct="1">
                <a:spcBef>
                  <a:spcPct val="0"/>
                </a:spcBef>
              </a:pPr>
              <a:t>20</a:t>
            </a:fld>
            <a:endParaRPr lang="en-US" altLang="en-US">
              <a:solidFill>
                <a:srgbClr val="000000"/>
              </a:solidFill>
            </a:endParaRPr>
          </a:p>
        </p:txBody>
      </p:sp>
      <p:sp>
        <p:nvSpPr>
          <p:cNvPr id="39939" name="Rectangle 2">
            <a:extLst>
              <a:ext uri="{FF2B5EF4-FFF2-40B4-BE49-F238E27FC236}">
                <a16:creationId xmlns:a16="http://schemas.microsoft.com/office/drawing/2014/main" id="{D6CCB6E4-CD6C-48BA-B2C4-90462B2B1DE4}"/>
              </a:ext>
            </a:extLst>
          </p:cNvPr>
          <p:cNvSpPr>
            <a:spLocks noGrp="1" noRot="1" noChangeAspect="1" noChangeArrowheads="1" noTextEdit="1"/>
          </p:cNvSpPr>
          <p:nvPr>
            <p:ph type="sldImg"/>
          </p:nvPr>
        </p:nvSpPr>
        <p:spPr>
          <a:ln/>
        </p:spPr>
      </p:sp>
      <p:sp>
        <p:nvSpPr>
          <p:cNvPr id="39940" name="Rectangle 16">
            <a:extLst>
              <a:ext uri="{FF2B5EF4-FFF2-40B4-BE49-F238E27FC236}">
                <a16:creationId xmlns:a16="http://schemas.microsoft.com/office/drawing/2014/main" id="{0D587479-0FC1-4FC6-A8D1-9E9327981399}"/>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9941" name="Rectangle 17">
            <a:extLst>
              <a:ext uri="{FF2B5EF4-FFF2-40B4-BE49-F238E27FC236}">
                <a16:creationId xmlns:a16="http://schemas.microsoft.com/office/drawing/2014/main" id="{3660CAA1-225D-4CA8-A7A0-3D39D8597FC4}"/>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39942" name="Notes Placeholder 2">
            <a:extLst>
              <a:ext uri="{FF2B5EF4-FFF2-40B4-BE49-F238E27FC236}">
                <a16:creationId xmlns:a16="http://schemas.microsoft.com/office/drawing/2014/main" id="{6B63EAB6-421A-4039-8102-C8116B3A1720}"/>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178789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F8CDFF1-B65E-4707-8C47-D508B6256CA9}"/>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EFC70DB-C0B6-4604-9CD0-B08F2E4D6A39}" type="slidenum">
              <a:rPr lang="en-US" altLang="en-US">
                <a:solidFill>
                  <a:srgbClr val="000000"/>
                </a:solidFill>
              </a:rPr>
              <a:pPr algn="r" eaLnBrk="1" hangingPunct="1">
                <a:spcBef>
                  <a:spcPct val="0"/>
                </a:spcBef>
              </a:pPr>
              <a:t>21</a:t>
            </a:fld>
            <a:endParaRPr lang="en-US" altLang="en-US">
              <a:solidFill>
                <a:srgbClr val="000000"/>
              </a:solidFill>
            </a:endParaRPr>
          </a:p>
        </p:txBody>
      </p:sp>
      <p:sp>
        <p:nvSpPr>
          <p:cNvPr id="41987" name="Rectangle 2">
            <a:extLst>
              <a:ext uri="{FF2B5EF4-FFF2-40B4-BE49-F238E27FC236}">
                <a16:creationId xmlns:a16="http://schemas.microsoft.com/office/drawing/2014/main" id="{081F9BC1-5DE7-425E-9765-ED74F2FC1017}"/>
              </a:ext>
            </a:extLst>
          </p:cNvPr>
          <p:cNvSpPr>
            <a:spLocks noGrp="1" noRot="1" noChangeAspect="1" noChangeArrowheads="1" noTextEdit="1"/>
          </p:cNvSpPr>
          <p:nvPr>
            <p:ph type="sldImg"/>
          </p:nvPr>
        </p:nvSpPr>
        <p:spPr>
          <a:ln/>
        </p:spPr>
      </p:sp>
      <p:sp>
        <p:nvSpPr>
          <p:cNvPr id="41988" name="Rectangle 16">
            <a:extLst>
              <a:ext uri="{FF2B5EF4-FFF2-40B4-BE49-F238E27FC236}">
                <a16:creationId xmlns:a16="http://schemas.microsoft.com/office/drawing/2014/main" id="{FEB29499-905F-4E68-9BFB-BD9646FA120A}"/>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1989" name="Rectangle 17">
            <a:extLst>
              <a:ext uri="{FF2B5EF4-FFF2-40B4-BE49-F238E27FC236}">
                <a16:creationId xmlns:a16="http://schemas.microsoft.com/office/drawing/2014/main" id="{38FA659E-4F9C-4F47-ABBD-A2F169A4361F}"/>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1990" name="Notes Placeholder 2">
            <a:extLst>
              <a:ext uri="{FF2B5EF4-FFF2-40B4-BE49-F238E27FC236}">
                <a16:creationId xmlns:a16="http://schemas.microsoft.com/office/drawing/2014/main" id="{96850E13-928D-49A3-9C96-FD8B09F08464}"/>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3206221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921B2C0A-3F48-441C-BD0C-78C5F61B91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defRPr>
            </a:lvl1pPr>
            <a:lvl2pPr marL="741363" indent="-284163" defTabSz="930275">
              <a:spcBef>
                <a:spcPct val="30000"/>
              </a:spcBef>
              <a:defRPr sz="1200">
                <a:solidFill>
                  <a:schemeClr val="tx1"/>
                </a:solidFill>
                <a:latin typeface="Arial" panose="020B0604020202020204" pitchFamily="34" charset="0"/>
              </a:defRPr>
            </a:lvl2pPr>
            <a:lvl3pPr marL="1139825" indent="-227013" defTabSz="930275">
              <a:spcBef>
                <a:spcPct val="30000"/>
              </a:spcBef>
              <a:defRPr sz="1200">
                <a:solidFill>
                  <a:schemeClr val="tx1"/>
                </a:solidFill>
                <a:latin typeface="Arial" panose="020B0604020202020204" pitchFamily="34" charset="0"/>
              </a:defRPr>
            </a:lvl3pPr>
            <a:lvl4pPr marL="1595438" indent="-227013" defTabSz="930275">
              <a:spcBef>
                <a:spcPct val="30000"/>
              </a:spcBef>
              <a:defRPr sz="1200">
                <a:solidFill>
                  <a:schemeClr val="tx1"/>
                </a:solidFill>
                <a:latin typeface="Arial" panose="020B0604020202020204" pitchFamily="34" charset="0"/>
              </a:defRPr>
            </a:lvl4pPr>
            <a:lvl5pPr marL="2052638" indent="-227013" defTabSz="930275">
              <a:spcBef>
                <a:spcPct val="30000"/>
              </a:spcBef>
              <a:defRPr sz="1200">
                <a:solidFill>
                  <a:schemeClr val="tx1"/>
                </a:solidFill>
                <a:latin typeface="Arial" panose="020B0604020202020204" pitchFamily="34" charset="0"/>
              </a:defRPr>
            </a:lvl5pPr>
            <a:lvl6pPr marL="2509838" indent="-227013" defTabSz="930275" eaLnBrk="0" fontAlgn="base" hangingPunct="0">
              <a:spcBef>
                <a:spcPct val="30000"/>
              </a:spcBef>
              <a:spcAft>
                <a:spcPct val="0"/>
              </a:spcAft>
              <a:defRPr sz="1200">
                <a:solidFill>
                  <a:schemeClr val="tx1"/>
                </a:solidFill>
                <a:latin typeface="Arial" panose="020B0604020202020204" pitchFamily="34" charset="0"/>
              </a:defRPr>
            </a:lvl6pPr>
            <a:lvl7pPr marL="2967038" indent="-227013" defTabSz="930275" eaLnBrk="0" fontAlgn="base" hangingPunct="0">
              <a:spcBef>
                <a:spcPct val="30000"/>
              </a:spcBef>
              <a:spcAft>
                <a:spcPct val="0"/>
              </a:spcAft>
              <a:defRPr sz="1200">
                <a:solidFill>
                  <a:schemeClr val="tx1"/>
                </a:solidFill>
                <a:latin typeface="Arial" panose="020B0604020202020204" pitchFamily="34" charset="0"/>
              </a:defRPr>
            </a:lvl7pPr>
            <a:lvl8pPr marL="3424238" indent="-227013" defTabSz="930275" eaLnBrk="0" fontAlgn="base" hangingPunct="0">
              <a:spcBef>
                <a:spcPct val="30000"/>
              </a:spcBef>
              <a:spcAft>
                <a:spcPct val="0"/>
              </a:spcAft>
              <a:defRPr sz="1200">
                <a:solidFill>
                  <a:schemeClr val="tx1"/>
                </a:solidFill>
                <a:latin typeface="Arial" panose="020B0604020202020204" pitchFamily="34" charset="0"/>
              </a:defRPr>
            </a:lvl8pPr>
            <a:lvl9pPr marL="3881438" indent="-227013" defTabSz="9302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25BC1FD8-AE49-44B5-9F5D-F1004359E3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5" name="Rectangle 2">
            <a:extLst>
              <a:ext uri="{FF2B5EF4-FFF2-40B4-BE49-F238E27FC236}">
                <a16:creationId xmlns:a16="http://schemas.microsoft.com/office/drawing/2014/main" id="{56BBEBDA-31D2-4D23-BCD9-8F9A39AB481F}"/>
              </a:ext>
            </a:extLst>
          </p:cNvPr>
          <p:cNvSpPr>
            <a:spLocks noGrp="1" noRot="1" noChangeAspect="1" noChangeArrowheads="1" noTextEdit="1"/>
          </p:cNvSpPr>
          <p:nvPr>
            <p:ph type="sldImg"/>
          </p:nvPr>
        </p:nvSpPr>
        <p:spPr>
          <a:ln/>
        </p:spPr>
      </p:sp>
      <p:sp>
        <p:nvSpPr>
          <p:cNvPr id="8196" name="Rectangle 16">
            <a:extLst>
              <a:ext uri="{FF2B5EF4-FFF2-40B4-BE49-F238E27FC236}">
                <a16:creationId xmlns:a16="http://schemas.microsoft.com/office/drawing/2014/main" id="{380E7FE0-DC72-46A7-AECA-43245694A217}"/>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7" name="Rectangle 3">
            <a:extLst>
              <a:ext uri="{FF2B5EF4-FFF2-40B4-BE49-F238E27FC236}">
                <a16:creationId xmlns:a16="http://schemas.microsoft.com/office/drawing/2014/main" id="{EC181D89-5AA7-4B8C-8611-3AA9AF433B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ABB98D6-DAAE-425A-8018-6FB0778F2EAF}"/>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610AE79-6099-4827-A9C3-063BE794703F}" type="slidenum">
              <a:rPr lang="en-US" altLang="en-US">
                <a:solidFill>
                  <a:srgbClr val="000000"/>
                </a:solidFill>
              </a:rPr>
              <a:pPr algn="r" eaLnBrk="1" hangingPunct="1">
                <a:spcBef>
                  <a:spcPct val="0"/>
                </a:spcBef>
              </a:pPr>
              <a:t>23</a:t>
            </a:fld>
            <a:endParaRPr lang="en-US" altLang="en-US">
              <a:solidFill>
                <a:srgbClr val="000000"/>
              </a:solidFill>
            </a:endParaRPr>
          </a:p>
        </p:txBody>
      </p:sp>
      <p:sp>
        <p:nvSpPr>
          <p:cNvPr id="44035" name="Rectangle 2">
            <a:extLst>
              <a:ext uri="{FF2B5EF4-FFF2-40B4-BE49-F238E27FC236}">
                <a16:creationId xmlns:a16="http://schemas.microsoft.com/office/drawing/2014/main" id="{AEC9550B-347A-4098-A0D1-E3428679E712}"/>
              </a:ext>
            </a:extLst>
          </p:cNvPr>
          <p:cNvSpPr>
            <a:spLocks noGrp="1" noRot="1" noChangeAspect="1" noChangeArrowheads="1" noTextEdit="1"/>
          </p:cNvSpPr>
          <p:nvPr>
            <p:ph type="sldImg"/>
          </p:nvPr>
        </p:nvSpPr>
        <p:spPr>
          <a:ln/>
        </p:spPr>
      </p:sp>
      <p:sp>
        <p:nvSpPr>
          <p:cNvPr id="44036" name="Rectangle 16">
            <a:extLst>
              <a:ext uri="{FF2B5EF4-FFF2-40B4-BE49-F238E27FC236}">
                <a16:creationId xmlns:a16="http://schemas.microsoft.com/office/drawing/2014/main" id="{1D52F66E-4653-4F25-8A88-6651874033D8}"/>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4037" name="Rectangle 17">
            <a:extLst>
              <a:ext uri="{FF2B5EF4-FFF2-40B4-BE49-F238E27FC236}">
                <a16:creationId xmlns:a16="http://schemas.microsoft.com/office/drawing/2014/main" id="{1BB65ED5-96DC-4076-A042-21D7D449711C}"/>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4038" name="Notes Placeholder 2">
            <a:extLst>
              <a:ext uri="{FF2B5EF4-FFF2-40B4-BE49-F238E27FC236}">
                <a16:creationId xmlns:a16="http://schemas.microsoft.com/office/drawing/2014/main" id="{895060E2-FC8B-4FA2-A679-E5839650A7F9}"/>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Tree>
    <p:extLst>
      <p:ext uri="{BB962C8B-B14F-4D97-AF65-F5344CB8AC3E}">
        <p14:creationId xmlns:p14="http://schemas.microsoft.com/office/powerpoint/2010/main" val="2726592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A1A8ED6-4D9E-4DCF-91D0-A4D1379C4223}"/>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B645A65-2F29-4501-8C70-00C451B57BA8}" type="slidenum">
              <a:rPr lang="en-US" altLang="en-US">
                <a:solidFill>
                  <a:srgbClr val="000000"/>
                </a:solidFill>
              </a:rPr>
              <a:pPr algn="r" eaLnBrk="1" hangingPunct="1">
                <a:spcBef>
                  <a:spcPct val="0"/>
                </a:spcBef>
              </a:pPr>
              <a:t>24</a:t>
            </a:fld>
            <a:endParaRPr lang="en-US" altLang="en-US">
              <a:solidFill>
                <a:srgbClr val="000000"/>
              </a:solidFill>
            </a:endParaRPr>
          </a:p>
        </p:txBody>
      </p:sp>
      <p:sp>
        <p:nvSpPr>
          <p:cNvPr id="46083" name="Rectangle 2">
            <a:extLst>
              <a:ext uri="{FF2B5EF4-FFF2-40B4-BE49-F238E27FC236}">
                <a16:creationId xmlns:a16="http://schemas.microsoft.com/office/drawing/2014/main" id="{8D668FD3-7FDC-450A-9E6C-A7BE392CB6E5}"/>
              </a:ext>
            </a:extLst>
          </p:cNvPr>
          <p:cNvSpPr>
            <a:spLocks noGrp="1" noRot="1" noChangeAspect="1" noChangeArrowheads="1" noTextEdit="1"/>
          </p:cNvSpPr>
          <p:nvPr>
            <p:ph type="sldImg"/>
          </p:nvPr>
        </p:nvSpPr>
        <p:spPr>
          <a:ln/>
        </p:spPr>
      </p:sp>
      <p:sp>
        <p:nvSpPr>
          <p:cNvPr id="46084" name="Rectangle 16">
            <a:extLst>
              <a:ext uri="{FF2B5EF4-FFF2-40B4-BE49-F238E27FC236}">
                <a16:creationId xmlns:a16="http://schemas.microsoft.com/office/drawing/2014/main" id="{31F6F942-2661-48ED-8BBD-3BA9F46EF325}"/>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6085" name="Rectangle 17">
            <a:extLst>
              <a:ext uri="{FF2B5EF4-FFF2-40B4-BE49-F238E27FC236}">
                <a16:creationId xmlns:a16="http://schemas.microsoft.com/office/drawing/2014/main" id="{54F15C9B-BB8D-4139-847B-AE6687DB758A}"/>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6086" name="Notes Placeholder 2">
            <a:extLst>
              <a:ext uri="{FF2B5EF4-FFF2-40B4-BE49-F238E27FC236}">
                <a16:creationId xmlns:a16="http://schemas.microsoft.com/office/drawing/2014/main" id="{BB3B4858-8A89-4BE9-A0B4-15896083C3DB}"/>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Tree>
    <p:extLst>
      <p:ext uri="{BB962C8B-B14F-4D97-AF65-F5344CB8AC3E}">
        <p14:creationId xmlns:p14="http://schemas.microsoft.com/office/powerpoint/2010/main" val="4221884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4174CB2-6553-4EF3-A109-79D4521802E7}"/>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F958D53-D1B5-4413-81AD-671C2045AA15}" type="slidenum">
              <a:rPr lang="en-US" altLang="en-US">
                <a:solidFill>
                  <a:srgbClr val="000000"/>
                </a:solidFill>
              </a:rPr>
              <a:pPr algn="r" eaLnBrk="1" hangingPunct="1">
                <a:spcBef>
                  <a:spcPct val="0"/>
                </a:spcBef>
              </a:pPr>
              <a:t>25</a:t>
            </a:fld>
            <a:endParaRPr lang="en-US" altLang="en-US">
              <a:solidFill>
                <a:srgbClr val="000000"/>
              </a:solidFill>
            </a:endParaRPr>
          </a:p>
        </p:txBody>
      </p:sp>
      <p:sp>
        <p:nvSpPr>
          <p:cNvPr id="48131" name="Rectangle 2">
            <a:extLst>
              <a:ext uri="{FF2B5EF4-FFF2-40B4-BE49-F238E27FC236}">
                <a16:creationId xmlns:a16="http://schemas.microsoft.com/office/drawing/2014/main" id="{5A794F35-975D-4EB1-9E32-74CA1B3CC428}"/>
              </a:ext>
            </a:extLst>
          </p:cNvPr>
          <p:cNvSpPr>
            <a:spLocks noGrp="1" noRot="1" noChangeAspect="1" noChangeArrowheads="1" noTextEdit="1"/>
          </p:cNvSpPr>
          <p:nvPr>
            <p:ph type="sldImg"/>
          </p:nvPr>
        </p:nvSpPr>
        <p:spPr>
          <a:ln/>
        </p:spPr>
      </p:sp>
      <p:sp>
        <p:nvSpPr>
          <p:cNvPr id="48132" name="Rectangle 16">
            <a:extLst>
              <a:ext uri="{FF2B5EF4-FFF2-40B4-BE49-F238E27FC236}">
                <a16:creationId xmlns:a16="http://schemas.microsoft.com/office/drawing/2014/main" id="{31A140BC-8689-430A-8E62-5256286A87E7}"/>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8133" name="Rectangle 17">
            <a:extLst>
              <a:ext uri="{FF2B5EF4-FFF2-40B4-BE49-F238E27FC236}">
                <a16:creationId xmlns:a16="http://schemas.microsoft.com/office/drawing/2014/main" id="{02170D5D-2B5B-4FD5-B41C-EC73EDEDFBC8}"/>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48134" name="Notes Placeholder 2">
            <a:extLst>
              <a:ext uri="{FF2B5EF4-FFF2-40B4-BE49-F238E27FC236}">
                <a16:creationId xmlns:a16="http://schemas.microsoft.com/office/drawing/2014/main" id="{EBA62A5C-1A7B-409D-A6F8-0EB674DDAA3E}"/>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Tree>
    <p:extLst>
      <p:ext uri="{BB962C8B-B14F-4D97-AF65-F5344CB8AC3E}">
        <p14:creationId xmlns:p14="http://schemas.microsoft.com/office/powerpoint/2010/main" val="1735786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212683A-32C1-403C-943B-AFE1940ECE0C}"/>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15FF2CB-E64C-43A9-B7D6-6E7F8192B81A}" type="slidenum">
              <a:rPr lang="en-US" altLang="en-US">
                <a:solidFill>
                  <a:srgbClr val="000000"/>
                </a:solidFill>
              </a:rPr>
              <a:pPr algn="r" eaLnBrk="1" hangingPunct="1">
                <a:spcBef>
                  <a:spcPct val="0"/>
                </a:spcBef>
              </a:pPr>
              <a:t>26</a:t>
            </a:fld>
            <a:endParaRPr lang="en-US" altLang="en-US">
              <a:solidFill>
                <a:srgbClr val="000000"/>
              </a:solidFill>
            </a:endParaRPr>
          </a:p>
        </p:txBody>
      </p:sp>
      <p:sp>
        <p:nvSpPr>
          <p:cNvPr id="50179" name="Rectangle 2">
            <a:extLst>
              <a:ext uri="{FF2B5EF4-FFF2-40B4-BE49-F238E27FC236}">
                <a16:creationId xmlns:a16="http://schemas.microsoft.com/office/drawing/2014/main" id="{81F0D52A-88F3-4B02-89D4-A03E9ABE84E1}"/>
              </a:ext>
            </a:extLst>
          </p:cNvPr>
          <p:cNvSpPr>
            <a:spLocks noGrp="1" noRot="1" noChangeAspect="1" noChangeArrowheads="1" noTextEdit="1"/>
          </p:cNvSpPr>
          <p:nvPr>
            <p:ph type="sldImg"/>
          </p:nvPr>
        </p:nvSpPr>
        <p:spPr>
          <a:ln/>
        </p:spPr>
      </p:sp>
      <p:sp>
        <p:nvSpPr>
          <p:cNvPr id="50180" name="Rectangle 16">
            <a:extLst>
              <a:ext uri="{FF2B5EF4-FFF2-40B4-BE49-F238E27FC236}">
                <a16:creationId xmlns:a16="http://schemas.microsoft.com/office/drawing/2014/main" id="{8C9B03D3-667D-4DE3-BB77-0EF47CF5F8B9}"/>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0181" name="Rectangle 17">
            <a:extLst>
              <a:ext uri="{FF2B5EF4-FFF2-40B4-BE49-F238E27FC236}">
                <a16:creationId xmlns:a16="http://schemas.microsoft.com/office/drawing/2014/main" id="{59DA5870-8236-4C99-80BD-60DDA1EB2EFB}"/>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0182" name="Notes Placeholder 2">
            <a:extLst>
              <a:ext uri="{FF2B5EF4-FFF2-40B4-BE49-F238E27FC236}">
                <a16:creationId xmlns:a16="http://schemas.microsoft.com/office/drawing/2014/main" id="{9B2C9040-93D4-43BD-A30D-CB42253C52AD}"/>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Tree>
    <p:extLst>
      <p:ext uri="{BB962C8B-B14F-4D97-AF65-F5344CB8AC3E}">
        <p14:creationId xmlns:p14="http://schemas.microsoft.com/office/powerpoint/2010/main" val="2357144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F22BCB3-A03C-4A38-A3D4-C0EE3274C013}"/>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97C96A6-13D8-4233-9723-AEB2F2E721E0}" type="slidenum">
              <a:rPr lang="en-US" altLang="en-US">
                <a:solidFill>
                  <a:srgbClr val="000000"/>
                </a:solidFill>
              </a:rPr>
              <a:pPr algn="r" eaLnBrk="1" hangingPunct="1">
                <a:spcBef>
                  <a:spcPct val="0"/>
                </a:spcBef>
              </a:pPr>
              <a:t>27</a:t>
            </a:fld>
            <a:endParaRPr lang="en-US" altLang="en-US">
              <a:solidFill>
                <a:srgbClr val="000000"/>
              </a:solidFill>
            </a:endParaRPr>
          </a:p>
        </p:txBody>
      </p:sp>
      <p:sp>
        <p:nvSpPr>
          <p:cNvPr id="52227" name="Rectangle 2">
            <a:extLst>
              <a:ext uri="{FF2B5EF4-FFF2-40B4-BE49-F238E27FC236}">
                <a16:creationId xmlns:a16="http://schemas.microsoft.com/office/drawing/2014/main" id="{CCE15488-F8E4-49DD-8AC8-D643DA8E789B}"/>
              </a:ext>
            </a:extLst>
          </p:cNvPr>
          <p:cNvSpPr>
            <a:spLocks noGrp="1" noRot="1" noChangeAspect="1" noChangeArrowheads="1" noTextEdit="1"/>
          </p:cNvSpPr>
          <p:nvPr>
            <p:ph type="sldImg"/>
          </p:nvPr>
        </p:nvSpPr>
        <p:spPr>
          <a:ln/>
        </p:spPr>
      </p:sp>
      <p:sp>
        <p:nvSpPr>
          <p:cNvPr id="52228" name="Rectangle 16">
            <a:extLst>
              <a:ext uri="{FF2B5EF4-FFF2-40B4-BE49-F238E27FC236}">
                <a16:creationId xmlns:a16="http://schemas.microsoft.com/office/drawing/2014/main" id="{FF70BC47-94E8-477F-9E23-C1C6ED152DF3}"/>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2229" name="Rectangle 17">
            <a:extLst>
              <a:ext uri="{FF2B5EF4-FFF2-40B4-BE49-F238E27FC236}">
                <a16:creationId xmlns:a16="http://schemas.microsoft.com/office/drawing/2014/main" id="{12DDC8BC-2EFC-4A16-B531-87393116106C}"/>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2230" name="Notes Placeholder 2">
            <a:extLst>
              <a:ext uri="{FF2B5EF4-FFF2-40B4-BE49-F238E27FC236}">
                <a16:creationId xmlns:a16="http://schemas.microsoft.com/office/drawing/2014/main" id="{9BF24F71-57C0-4156-ABD1-B917D0306DC6}"/>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Tree>
    <p:extLst>
      <p:ext uri="{BB962C8B-B14F-4D97-AF65-F5344CB8AC3E}">
        <p14:creationId xmlns:p14="http://schemas.microsoft.com/office/powerpoint/2010/main" val="2510584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28</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CA" altLang="en-US" dirty="0">
              <a:latin typeface="Arial" panose="020B0604020202020204" pitchFamily="34" charset="0"/>
            </a:endParaRPr>
          </a:p>
          <a:p>
            <a:pPr marL="171450" indent="-171450">
              <a:buFontTx/>
              <a:buChar char="-"/>
            </a:pPr>
            <a:endParaRPr lang="en-CA" altLang="en-US" dirty="0">
              <a:latin typeface="Arial" panose="020B0604020202020204" pitchFamily="34" charset="0"/>
            </a:endParaRPr>
          </a:p>
        </p:txBody>
      </p:sp>
    </p:spTree>
    <p:extLst>
      <p:ext uri="{BB962C8B-B14F-4D97-AF65-F5344CB8AC3E}">
        <p14:creationId xmlns:p14="http://schemas.microsoft.com/office/powerpoint/2010/main" val="2537555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29</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CA" altLang="en-US" dirty="0">
              <a:latin typeface="Arial" panose="020B0604020202020204" pitchFamily="34" charset="0"/>
            </a:endParaRPr>
          </a:p>
          <a:p>
            <a:pPr marL="171450" indent="-171450">
              <a:buFontTx/>
              <a:buChar char="-"/>
            </a:pPr>
            <a:endParaRPr lang="en-CA" altLang="en-US" dirty="0">
              <a:latin typeface="Arial" panose="020B0604020202020204" pitchFamily="34" charset="0"/>
            </a:endParaRPr>
          </a:p>
        </p:txBody>
      </p:sp>
    </p:spTree>
    <p:extLst>
      <p:ext uri="{BB962C8B-B14F-4D97-AF65-F5344CB8AC3E}">
        <p14:creationId xmlns:p14="http://schemas.microsoft.com/office/powerpoint/2010/main" val="175926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8C068EF6-38A9-4EB9-84C5-6A2E657FC378}"/>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0B83062-15DF-4E97-A9AF-4920868EB639}" type="slidenum">
              <a:rPr lang="en-US" altLang="en-US">
                <a:solidFill>
                  <a:srgbClr val="000000"/>
                </a:solidFill>
              </a:rPr>
              <a:pPr algn="r" eaLnBrk="1" hangingPunct="1">
                <a:spcBef>
                  <a:spcPct val="0"/>
                </a:spcBef>
              </a:pPr>
              <a:t>3</a:t>
            </a:fld>
            <a:endParaRPr lang="en-US" altLang="en-US">
              <a:solidFill>
                <a:srgbClr val="000000"/>
              </a:solidFill>
            </a:endParaRPr>
          </a:p>
        </p:txBody>
      </p:sp>
      <p:sp>
        <p:nvSpPr>
          <p:cNvPr id="7171" name="Rectangle 2">
            <a:extLst>
              <a:ext uri="{FF2B5EF4-FFF2-40B4-BE49-F238E27FC236}">
                <a16:creationId xmlns:a16="http://schemas.microsoft.com/office/drawing/2014/main" id="{2D6882C4-99FF-43B9-9322-A1DCA5F0823C}"/>
              </a:ext>
            </a:extLst>
          </p:cNvPr>
          <p:cNvSpPr>
            <a:spLocks noGrp="1" noRot="1" noChangeAspect="1" noChangeArrowheads="1" noTextEdit="1"/>
          </p:cNvSpPr>
          <p:nvPr>
            <p:ph type="sldImg"/>
          </p:nvPr>
        </p:nvSpPr>
        <p:spPr>
          <a:ln/>
        </p:spPr>
      </p:sp>
      <p:sp>
        <p:nvSpPr>
          <p:cNvPr id="7172" name="Rectangle 16">
            <a:extLst>
              <a:ext uri="{FF2B5EF4-FFF2-40B4-BE49-F238E27FC236}">
                <a16:creationId xmlns:a16="http://schemas.microsoft.com/office/drawing/2014/main" id="{662C377D-BBF3-4A9A-9DCE-3F57CCD3AE5C}"/>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7173" name="Rectangle 17">
            <a:extLst>
              <a:ext uri="{FF2B5EF4-FFF2-40B4-BE49-F238E27FC236}">
                <a16:creationId xmlns:a16="http://schemas.microsoft.com/office/drawing/2014/main" id="{0750E082-5930-47C6-B0C2-0D2D120BD28C}"/>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7174" name="Notes Placeholder 2">
            <a:extLst>
              <a:ext uri="{FF2B5EF4-FFF2-40B4-BE49-F238E27FC236}">
                <a16:creationId xmlns:a16="http://schemas.microsoft.com/office/drawing/2014/main" id="{A9E7CA17-079F-4125-8872-A1D758C5BEC6}"/>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4206766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30</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CA" altLang="en-US" dirty="0">
              <a:latin typeface="Arial" panose="020B0604020202020204" pitchFamily="34" charset="0"/>
            </a:endParaRPr>
          </a:p>
          <a:p>
            <a:pPr marL="171450" indent="-171450">
              <a:buFontTx/>
              <a:buChar char="-"/>
            </a:pPr>
            <a:endParaRPr lang="en-CA" altLang="en-US" dirty="0">
              <a:latin typeface="Arial" panose="020B0604020202020204" pitchFamily="34" charset="0"/>
            </a:endParaRPr>
          </a:p>
        </p:txBody>
      </p:sp>
    </p:spTree>
    <p:extLst>
      <p:ext uri="{BB962C8B-B14F-4D97-AF65-F5344CB8AC3E}">
        <p14:creationId xmlns:p14="http://schemas.microsoft.com/office/powerpoint/2010/main" val="1774694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31</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CA" altLang="en-US" dirty="0">
              <a:latin typeface="Arial" panose="020B0604020202020204" pitchFamily="34" charset="0"/>
            </a:endParaRPr>
          </a:p>
          <a:p>
            <a:pPr marL="171450" indent="-171450">
              <a:buFontTx/>
              <a:buChar char="-"/>
            </a:pPr>
            <a:endParaRPr lang="en-CA" altLang="en-US" dirty="0">
              <a:latin typeface="Arial" panose="020B0604020202020204" pitchFamily="34" charset="0"/>
            </a:endParaRPr>
          </a:p>
        </p:txBody>
      </p:sp>
    </p:spTree>
    <p:extLst>
      <p:ext uri="{BB962C8B-B14F-4D97-AF65-F5344CB8AC3E}">
        <p14:creationId xmlns:p14="http://schemas.microsoft.com/office/powerpoint/2010/main" val="2713222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32</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CA" altLang="en-US" dirty="0">
              <a:latin typeface="Arial" panose="020B0604020202020204" pitchFamily="34" charset="0"/>
            </a:endParaRPr>
          </a:p>
          <a:p>
            <a:pPr marL="171450" indent="-171450">
              <a:buFontTx/>
              <a:buChar char="-"/>
            </a:pPr>
            <a:endParaRPr lang="en-CA" altLang="en-US" dirty="0">
              <a:latin typeface="Arial" panose="020B0604020202020204" pitchFamily="34" charset="0"/>
            </a:endParaRPr>
          </a:p>
        </p:txBody>
      </p:sp>
    </p:spTree>
    <p:extLst>
      <p:ext uri="{BB962C8B-B14F-4D97-AF65-F5344CB8AC3E}">
        <p14:creationId xmlns:p14="http://schemas.microsoft.com/office/powerpoint/2010/main" val="1303411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33</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CA" altLang="en-US" dirty="0">
              <a:latin typeface="Arial" panose="020B0604020202020204" pitchFamily="34" charset="0"/>
            </a:endParaRPr>
          </a:p>
        </p:txBody>
      </p:sp>
    </p:spTree>
    <p:extLst>
      <p:ext uri="{BB962C8B-B14F-4D97-AF65-F5344CB8AC3E}">
        <p14:creationId xmlns:p14="http://schemas.microsoft.com/office/powerpoint/2010/main" val="2288030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34</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CA" altLang="en-US" dirty="0">
              <a:latin typeface="Arial" panose="020B0604020202020204" pitchFamily="34" charset="0"/>
            </a:endParaRPr>
          </a:p>
        </p:txBody>
      </p:sp>
    </p:spTree>
    <p:extLst>
      <p:ext uri="{BB962C8B-B14F-4D97-AF65-F5344CB8AC3E}">
        <p14:creationId xmlns:p14="http://schemas.microsoft.com/office/powerpoint/2010/main" val="982607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35</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CA" altLang="en-US" dirty="0">
              <a:latin typeface="Arial" panose="020B0604020202020204" pitchFamily="34" charset="0"/>
            </a:endParaRPr>
          </a:p>
        </p:txBody>
      </p:sp>
    </p:spTree>
    <p:extLst>
      <p:ext uri="{BB962C8B-B14F-4D97-AF65-F5344CB8AC3E}">
        <p14:creationId xmlns:p14="http://schemas.microsoft.com/office/powerpoint/2010/main" val="903747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9ED177A-5A32-4637-8984-BD2FE58BDDB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4620F0-940D-46C9-A58C-CDB1908E3377}" type="slidenum">
              <a:rPr lang="en-US" altLang="en-US">
                <a:solidFill>
                  <a:srgbClr val="000000"/>
                </a:solidFill>
              </a:rPr>
              <a:pPr algn="r" eaLnBrk="1" hangingPunct="1">
                <a:spcBef>
                  <a:spcPct val="0"/>
                </a:spcBef>
              </a:pPr>
              <a:t>36</a:t>
            </a:fld>
            <a:endParaRPr lang="en-US" altLang="en-US">
              <a:solidFill>
                <a:srgbClr val="000000"/>
              </a:solidFill>
            </a:endParaRPr>
          </a:p>
        </p:txBody>
      </p:sp>
      <p:sp>
        <p:nvSpPr>
          <p:cNvPr id="54275" name="Rectangle 2">
            <a:extLst>
              <a:ext uri="{FF2B5EF4-FFF2-40B4-BE49-F238E27FC236}">
                <a16:creationId xmlns:a16="http://schemas.microsoft.com/office/drawing/2014/main" id="{5444BD07-F356-4D80-BCBA-2A151189F215}"/>
              </a:ext>
            </a:extLst>
          </p:cNvPr>
          <p:cNvSpPr>
            <a:spLocks noGrp="1" noRot="1" noChangeAspect="1" noChangeArrowheads="1" noTextEdit="1"/>
          </p:cNvSpPr>
          <p:nvPr>
            <p:ph type="sldImg"/>
          </p:nvPr>
        </p:nvSpPr>
        <p:spPr>
          <a:ln/>
        </p:spPr>
      </p:sp>
      <p:sp>
        <p:nvSpPr>
          <p:cNvPr id="54276" name="Rectangle 16">
            <a:extLst>
              <a:ext uri="{FF2B5EF4-FFF2-40B4-BE49-F238E27FC236}">
                <a16:creationId xmlns:a16="http://schemas.microsoft.com/office/drawing/2014/main" id="{B2F2EA95-9CE6-4E2E-B646-C87394E8685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7" name="Rectangle 17">
            <a:extLst>
              <a:ext uri="{FF2B5EF4-FFF2-40B4-BE49-F238E27FC236}">
                <a16:creationId xmlns:a16="http://schemas.microsoft.com/office/drawing/2014/main" id="{BBFBD4DA-A97D-49BB-908C-36616C388151}"/>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54278" name="Notes Placeholder 2">
            <a:extLst>
              <a:ext uri="{FF2B5EF4-FFF2-40B4-BE49-F238E27FC236}">
                <a16:creationId xmlns:a16="http://schemas.microsoft.com/office/drawing/2014/main" id="{2412EC84-364E-455B-88DE-DC554B85D747}"/>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CA" altLang="en-US" dirty="0">
              <a:latin typeface="Arial" panose="020B0604020202020204" pitchFamily="34" charset="0"/>
            </a:endParaRPr>
          </a:p>
        </p:txBody>
      </p:sp>
    </p:spTree>
    <p:extLst>
      <p:ext uri="{BB962C8B-B14F-4D97-AF65-F5344CB8AC3E}">
        <p14:creationId xmlns:p14="http://schemas.microsoft.com/office/powerpoint/2010/main" val="1470722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11F8CFE-24E2-4C80-863B-91530AAD3A2A}"/>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EB7C380A-DD37-457F-A178-C9F34EC421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3" name="Rectangle 2">
            <a:extLst>
              <a:ext uri="{FF2B5EF4-FFF2-40B4-BE49-F238E27FC236}">
                <a16:creationId xmlns:a16="http://schemas.microsoft.com/office/drawing/2014/main" id="{61572D84-321B-41C2-A7D5-1E62FDFD625C}"/>
              </a:ext>
            </a:extLst>
          </p:cNvPr>
          <p:cNvSpPr>
            <a:spLocks noGrp="1" noRot="1" noChangeAspect="1" noChangeArrowheads="1" noTextEdit="1"/>
          </p:cNvSpPr>
          <p:nvPr>
            <p:ph type="sldImg"/>
          </p:nvPr>
        </p:nvSpPr>
        <p:spPr>
          <a:ln/>
        </p:spPr>
      </p:sp>
      <p:sp>
        <p:nvSpPr>
          <p:cNvPr id="10244" name="Rectangle 16">
            <a:extLst>
              <a:ext uri="{FF2B5EF4-FFF2-40B4-BE49-F238E27FC236}">
                <a16:creationId xmlns:a16="http://schemas.microsoft.com/office/drawing/2014/main" id="{422CFF2A-4D35-42DF-AC64-220EEAA9F7A2}"/>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5" name="Rectangle 17">
            <a:extLst>
              <a:ext uri="{FF2B5EF4-FFF2-40B4-BE49-F238E27FC236}">
                <a16:creationId xmlns:a16="http://schemas.microsoft.com/office/drawing/2014/main" id="{A2F24307-036C-4178-A907-2110670871C4}"/>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6" name="Rectangle 3">
            <a:extLst>
              <a:ext uri="{FF2B5EF4-FFF2-40B4-BE49-F238E27FC236}">
                <a16:creationId xmlns:a16="http://schemas.microsoft.com/office/drawing/2014/main" id="{989DBE6F-80DE-4A39-82BF-672164CF714E}"/>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ts val="600"/>
              </a:spcAft>
            </a:pPr>
            <a:r>
              <a:rPr lang="en-US" altLang="en-US" dirty="0">
                <a:latin typeface="Century Gothic" panose="020B0502020202020204" pitchFamily="34" charset="0"/>
              </a:rPr>
              <a:t> </a:t>
            </a:r>
          </a:p>
          <a:p>
            <a:pPr eaLnBrk="1" hangingPunct="1">
              <a:spcAft>
                <a:spcPts val="600"/>
              </a:spcAft>
            </a:pPr>
            <a:endParaRPr lang="en-US" altLang="en-US" dirty="0">
              <a:latin typeface="Century Gothic" panose="020B0502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8C06A21-9B7A-4C2F-9007-4B860EC6B67D}"/>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7E92CF6A-B45B-41C1-BCAE-69773927293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1" name="Rectangle 2">
            <a:extLst>
              <a:ext uri="{FF2B5EF4-FFF2-40B4-BE49-F238E27FC236}">
                <a16:creationId xmlns:a16="http://schemas.microsoft.com/office/drawing/2014/main" id="{361EFD25-5A97-4CC9-A047-EF634325B4E3}"/>
              </a:ext>
            </a:extLst>
          </p:cNvPr>
          <p:cNvSpPr>
            <a:spLocks noGrp="1" noRot="1" noChangeAspect="1" noChangeArrowheads="1" noTextEdit="1"/>
          </p:cNvSpPr>
          <p:nvPr>
            <p:ph type="sldImg"/>
          </p:nvPr>
        </p:nvSpPr>
        <p:spPr>
          <a:ln/>
        </p:spPr>
      </p:sp>
      <p:sp>
        <p:nvSpPr>
          <p:cNvPr id="12292" name="Rectangle 16">
            <a:extLst>
              <a:ext uri="{FF2B5EF4-FFF2-40B4-BE49-F238E27FC236}">
                <a16:creationId xmlns:a16="http://schemas.microsoft.com/office/drawing/2014/main" id="{958A8BF2-4016-4170-AA0C-27B77EEACD3F}"/>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3" name="Rectangle 17">
            <a:extLst>
              <a:ext uri="{FF2B5EF4-FFF2-40B4-BE49-F238E27FC236}">
                <a16:creationId xmlns:a16="http://schemas.microsoft.com/office/drawing/2014/main" id="{4AAD4C22-B492-435B-AF27-1A41165FF62E}"/>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4" name="Rectangle 3">
            <a:extLst>
              <a:ext uri="{FF2B5EF4-FFF2-40B4-BE49-F238E27FC236}">
                <a16:creationId xmlns:a16="http://schemas.microsoft.com/office/drawing/2014/main" id="{80BBB46A-FE63-475C-95D3-C21503D89029}"/>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91EC63D7-12D4-4CA3-80FA-6E507274973B}"/>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099BF27C-0128-4592-9CF6-D3DD5A401D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9" name="Rectangle 2">
            <a:extLst>
              <a:ext uri="{FF2B5EF4-FFF2-40B4-BE49-F238E27FC236}">
                <a16:creationId xmlns:a16="http://schemas.microsoft.com/office/drawing/2014/main" id="{98975B82-66E2-489D-85A6-4873CB21200F}"/>
              </a:ext>
            </a:extLst>
          </p:cNvPr>
          <p:cNvSpPr>
            <a:spLocks noGrp="1" noRot="1" noChangeAspect="1" noChangeArrowheads="1" noTextEdit="1"/>
          </p:cNvSpPr>
          <p:nvPr>
            <p:ph type="sldImg"/>
          </p:nvPr>
        </p:nvSpPr>
        <p:spPr>
          <a:ln/>
        </p:spPr>
      </p:sp>
      <p:sp>
        <p:nvSpPr>
          <p:cNvPr id="14340" name="Rectangle 16">
            <a:extLst>
              <a:ext uri="{FF2B5EF4-FFF2-40B4-BE49-F238E27FC236}">
                <a16:creationId xmlns:a16="http://schemas.microsoft.com/office/drawing/2014/main" id="{17B56D60-A86D-4BB3-B56A-093972B173FD}"/>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1" name="Rectangle 17">
            <a:extLst>
              <a:ext uri="{FF2B5EF4-FFF2-40B4-BE49-F238E27FC236}">
                <a16:creationId xmlns:a16="http://schemas.microsoft.com/office/drawing/2014/main" id="{098CE05B-19FD-4987-9F17-BBF869476D0F}"/>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30" name="Rectangle 3">
            <a:extLst>
              <a:ext uri="{FF2B5EF4-FFF2-40B4-BE49-F238E27FC236}">
                <a16:creationId xmlns:a16="http://schemas.microsoft.com/office/drawing/2014/main" id="{6F1DA704-C06A-4B15-A3E8-7E3DCD06FD1F}"/>
              </a:ext>
            </a:extLst>
          </p:cNvPr>
          <p:cNvSpPr>
            <a:spLocks noGrp="1" noChangeArrowheads="1"/>
          </p:cNvSpPr>
          <p:nvPr>
            <p:ph type="body" idx="3"/>
          </p:nvPr>
        </p:nvSpPr>
        <p:spPr/>
        <p:txBody>
          <a:bodyPr/>
          <a:lstStyle/>
          <a:p>
            <a:pPr>
              <a:spcBef>
                <a:spcPct val="0"/>
              </a:spcBef>
              <a:defRPr/>
            </a:pPr>
            <a:r>
              <a:rPr lang="en-CA" altLang="en-US" dirty="0">
                <a:latin typeface="Century Gothic" panose="020B0502020202020204" pitchFamily="34" charset="0"/>
              </a:rPr>
              <a:t>Registration Committee: decisions regarding applications for registration in accordance with the </a:t>
            </a:r>
            <a:r>
              <a:rPr lang="en-CA" altLang="en-US" i="1" dirty="0">
                <a:latin typeface="Century Gothic" panose="020B0502020202020204" pitchFamily="34" charset="0"/>
              </a:rPr>
              <a:t>Health Professions Procedural Code</a:t>
            </a:r>
            <a:r>
              <a:rPr lang="en-CA" altLang="en-US" dirty="0">
                <a:latin typeface="Century Gothic" panose="020B0502020202020204" pitchFamily="34" charset="0"/>
              </a:rPr>
              <a:t>, the Registration Regulation, and College policy</a:t>
            </a:r>
          </a:p>
          <a:p>
            <a:pPr>
              <a:spcBef>
                <a:spcPct val="0"/>
              </a:spcBef>
              <a:defRPr/>
            </a:pPr>
            <a:endParaRPr lang="en-US" altLang="en-US" dirty="0">
              <a:latin typeface="Century Gothic" panose="020B0502020202020204" pitchFamily="34" charset="0"/>
            </a:endParaRPr>
          </a:p>
          <a:p>
            <a:pPr>
              <a:spcBef>
                <a:spcPct val="0"/>
              </a:spcBef>
              <a:defRPr/>
            </a:pPr>
            <a:r>
              <a:rPr lang="en-US" altLang="en-US" dirty="0">
                <a:latin typeface="Century Gothic" panose="020B0502020202020204" pitchFamily="34" charset="0"/>
              </a:rPr>
              <a:t>Identify the issue(s): what are the grounds for the referral?</a:t>
            </a:r>
          </a:p>
          <a:p>
            <a:pPr marL="342900" indent="-342900">
              <a:spcBef>
                <a:spcPct val="0"/>
              </a:spcBef>
              <a:defRPr/>
            </a:pPr>
            <a:r>
              <a:rPr lang="en-US" altLang="en-US" dirty="0">
                <a:latin typeface="Century Gothic" panose="020B0502020202020204" pitchFamily="34" charset="0"/>
              </a:rPr>
              <a:t>Is each requirement met?</a:t>
            </a:r>
          </a:p>
          <a:p>
            <a:pPr marL="342900" indent="-342900">
              <a:spcBef>
                <a:spcPct val="0"/>
              </a:spcBef>
              <a:defRPr/>
            </a:pPr>
            <a:r>
              <a:rPr lang="en-US" altLang="en-US" dirty="0">
                <a:latin typeface="Century Gothic" panose="020B0502020202020204" pitchFamily="34" charset="0"/>
              </a:rPr>
              <a:t>If a requirement is not met, is it exemptible?</a:t>
            </a:r>
          </a:p>
          <a:p>
            <a:pPr>
              <a:spcBef>
                <a:spcPct val="0"/>
              </a:spcBef>
              <a:defRPr/>
            </a:pPr>
            <a:endParaRPr lang="en-US" altLang="en-US" dirty="0">
              <a:latin typeface="Century Gothic" panose="020B0502020202020204" pitchFamily="34" charset="0"/>
            </a:endParaRPr>
          </a:p>
          <a:p>
            <a:pPr>
              <a:spcBef>
                <a:spcPct val="0"/>
              </a:spcBef>
              <a:defRPr/>
            </a:pPr>
            <a:r>
              <a:rPr lang="en-US" altLang="en-US" dirty="0">
                <a:latin typeface="Century Gothic" panose="020B0502020202020204" pitchFamily="34" charset="0"/>
              </a:rPr>
              <a:t>Use public protection lens to evaluate:</a:t>
            </a:r>
          </a:p>
          <a:p>
            <a:pPr marL="342900" indent="-342900">
              <a:spcBef>
                <a:spcPct val="0"/>
              </a:spcBef>
              <a:defRPr/>
            </a:pPr>
            <a:r>
              <a:rPr lang="en-US" altLang="en-US" dirty="0">
                <a:latin typeface="Century Gothic" panose="020B0502020202020204" pitchFamily="34" charset="0"/>
              </a:rPr>
              <a:t>The purpose of each requirement and whether it can be met another way</a:t>
            </a:r>
          </a:p>
          <a:p>
            <a:pPr marL="342900" indent="-342900">
              <a:spcBef>
                <a:spcPct val="0"/>
              </a:spcBef>
              <a:defRPr/>
            </a:pPr>
            <a:r>
              <a:rPr lang="en-US" altLang="en-US" dirty="0">
                <a:latin typeface="Century Gothic" panose="020B0502020202020204" pitchFamily="34" charset="0"/>
              </a:rPr>
              <a:t>The degree of the deficiency of applicant’s qualifications</a:t>
            </a:r>
          </a:p>
          <a:p>
            <a:pPr marL="342900" indent="-342900">
              <a:spcBef>
                <a:spcPct val="0"/>
              </a:spcBef>
              <a:defRPr/>
            </a:pPr>
            <a:r>
              <a:rPr lang="en-US" altLang="en-US" dirty="0">
                <a:latin typeface="Century Gothic" panose="020B0502020202020204" pitchFamily="34" charset="0"/>
              </a:rPr>
              <a:t>The importance of the deficiency</a:t>
            </a:r>
          </a:p>
          <a:p>
            <a:pPr marL="342900" indent="-342900">
              <a:spcBef>
                <a:spcPct val="0"/>
              </a:spcBef>
              <a:defRPr/>
            </a:pPr>
            <a:r>
              <a:rPr lang="en-US" altLang="en-US" dirty="0">
                <a:latin typeface="Century Gothic" panose="020B0502020202020204" pitchFamily="34" charset="0"/>
              </a:rPr>
              <a:t>Whether applicant has alternative qualifications</a:t>
            </a:r>
          </a:p>
          <a:p>
            <a:pPr marL="342900" indent="-342900">
              <a:spcBef>
                <a:spcPct val="0"/>
              </a:spcBef>
              <a:defRPr/>
            </a:pPr>
            <a:r>
              <a:rPr lang="en-US" altLang="en-US" dirty="0">
                <a:latin typeface="Century Gothic" panose="020B0502020202020204" pitchFamily="34" charset="0"/>
              </a:rPr>
              <a:t>The verifiability of the alternatives</a:t>
            </a:r>
          </a:p>
          <a:p>
            <a:pPr marL="342900" indent="-342900">
              <a:spcBef>
                <a:spcPct val="0"/>
              </a:spcBef>
              <a:defRPr/>
            </a:pPr>
            <a:r>
              <a:rPr lang="en-US" altLang="en-US" dirty="0">
                <a:latin typeface="Century Gothic" panose="020B0502020202020204" pitchFamily="34" charset="0"/>
              </a:rPr>
              <a:t>The significance of the deficiency to applicant’s proposed practice</a:t>
            </a:r>
          </a:p>
          <a:p>
            <a:pPr marL="342900" indent="-342900">
              <a:spcBef>
                <a:spcPct val="0"/>
              </a:spcBef>
              <a:defRPr/>
            </a:pPr>
            <a:endParaRPr lang="en-US" altLang="en-US" dirty="0">
              <a:latin typeface="Century Gothic" panose="020B0502020202020204" pitchFamily="34" charset="0"/>
            </a:endParaRPr>
          </a:p>
          <a:p>
            <a:pPr eaLnBrk="1" hangingPunct="1">
              <a:defRPr/>
            </a:pPr>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9506F290-0938-45B8-98FF-A3BC411FC6ED}"/>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25666A7-856F-42B3-87E1-C414BA1F3EF8}" type="slidenum">
              <a:rPr lang="en-US" altLang="en-US">
                <a:solidFill>
                  <a:srgbClr val="000000"/>
                </a:solidFill>
              </a:rPr>
              <a:pPr algn="r" eaLnBrk="1" hangingPunct="1">
                <a:spcBef>
                  <a:spcPct val="0"/>
                </a:spcBef>
              </a:pPr>
              <a:t>4</a:t>
            </a:fld>
            <a:endParaRPr lang="en-US" altLang="en-US">
              <a:solidFill>
                <a:srgbClr val="000000"/>
              </a:solidFill>
            </a:endParaRPr>
          </a:p>
        </p:txBody>
      </p:sp>
      <p:sp>
        <p:nvSpPr>
          <p:cNvPr id="9219" name="Rectangle 2">
            <a:extLst>
              <a:ext uri="{FF2B5EF4-FFF2-40B4-BE49-F238E27FC236}">
                <a16:creationId xmlns:a16="http://schemas.microsoft.com/office/drawing/2014/main" id="{39CAF9F9-C20E-4331-AD02-221FD60FB209}"/>
              </a:ext>
            </a:extLst>
          </p:cNvPr>
          <p:cNvSpPr>
            <a:spLocks noGrp="1" noRot="1" noChangeAspect="1" noChangeArrowheads="1" noTextEdit="1"/>
          </p:cNvSpPr>
          <p:nvPr>
            <p:ph type="sldImg"/>
          </p:nvPr>
        </p:nvSpPr>
        <p:spPr>
          <a:ln/>
        </p:spPr>
      </p:sp>
      <p:sp>
        <p:nvSpPr>
          <p:cNvPr id="9220" name="Rectangle 16">
            <a:extLst>
              <a:ext uri="{FF2B5EF4-FFF2-40B4-BE49-F238E27FC236}">
                <a16:creationId xmlns:a16="http://schemas.microsoft.com/office/drawing/2014/main" id="{88DAFDFA-1F3C-495A-87C1-3B66BFF35A7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9221" name="Rectangle 17">
            <a:extLst>
              <a:ext uri="{FF2B5EF4-FFF2-40B4-BE49-F238E27FC236}">
                <a16:creationId xmlns:a16="http://schemas.microsoft.com/office/drawing/2014/main" id="{7321FEAA-C117-429E-AD9C-F400DEFFF4EA}"/>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9222" name="Notes Placeholder 2">
            <a:extLst>
              <a:ext uri="{FF2B5EF4-FFF2-40B4-BE49-F238E27FC236}">
                <a16:creationId xmlns:a16="http://schemas.microsoft.com/office/drawing/2014/main" id="{5630B7A8-D35E-471F-8A1A-970D7B84271A}"/>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3341700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EF5641B-C6E4-422E-9392-F261CAED3C54}"/>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B2F4359A-B995-4D34-9C36-FCD2BDC268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7" name="Rectangle 2">
            <a:extLst>
              <a:ext uri="{FF2B5EF4-FFF2-40B4-BE49-F238E27FC236}">
                <a16:creationId xmlns:a16="http://schemas.microsoft.com/office/drawing/2014/main" id="{DBF37952-ED70-45F1-B521-30C48895E649}"/>
              </a:ext>
            </a:extLst>
          </p:cNvPr>
          <p:cNvSpPr>
            <a:spLocks noGrp="1" noRot="1" noChangeAspect="1" noChangeArrowheads="1" noTextEdit="1"/>
          </p:cNvSpPr>
          <p:nvPr>
            <p:ph type="sldImg"/>
          </p:nvPr>
        </p:nvSpPr>
        <p:spPr>
          <a:ln/>
        </p:spPr>
      </p:sp>
      <p:sp>
        <p:nvSpPr>
          <p:cNvPr id="16388" name="Rectangle 16">
            <a:extLst>
              <a:ext uri="{FF2B5EF4-FFF2-40B4-BE49-F238E27FC236}">
                <a16:creationId xmlns:a16="http://schemas.microsoft.com/office/drawing/2014/main" id="{17608755-F7A4-4D08-9E82-BBCC52C86A60}"/>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9" name="Rectangle 17">
            <a:extLst>
              <a:ext uri="{FF2B5EF4-FFF2-40B4-BE49-F238E27FC236}">
                <a16:creationId xmlns:a16="http://schemas.microsoft.com/office/drawing/2014/main" id="{D3560C25-D198-4F25-B978-976446F1649F}"/>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0" name="Rectangle 3">
            <a:extLst>
              <a:ext uri="{FF2B5EF4-FFF2-40B4-BE49-F238E27FC236}">
                <a16:creationId xmlns:a16="http://schemas.microsoft.com/office/drawing/2014/main" id="{8C2E7E1B-EDDB-4B2E-9101-35142B876833}"/>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Century Gothic" panose="020B0502020202020204" pitchFamily="34" charset="0"/>
              </a:rPr>
              <a:t>Examination Committee: decisions regarding appeals regarding failure of the registration examination</a:t>
            </a:r>
          </a:p>
          <a:p>
            <a:pPr>
              <a:spcBef>
                <a:spcPct val="0"/>
              </a:spcBef>
            </a:pPr>
            <a:r>
              <a:rPr lang="en-US" altLang="en-US">
                <a:latin typeface="Century Gothic" panose="020B0502020202020204" pitchFamily="34" charset="0"/>
              </a:rPr>
              <a:t>And requests for time extensions in accordance with the </a:t>
            </a:r>
            <a:r>
              <a:rPr lang="en-US" altLang="en-US" i="1">
                <a:latin typeface="Century Gothic" panose="020B0502020202020204" pitchFamily="34" charset="0"/>
              </a:rPr>
              <a:t>Health Professions Procedural Code</a:t>
            </a:r>
            <a:r>
              <a:rPr lang="en-US" altLang="en-US">
                <a:latin typeface="Century Gothic" panose="020B0502020202020204" pitchFamily="34" charset="0"/>
              </a:rPr>
              <a:t>, the Registration Regulation, and College policy</a:t>
            </a:r>
            <a:endParaRPr lang="en-CA" altLang="en-US">
              <a:latin typeface="Century Gothic" panose="020B0502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76D9BF0-E414-4A3A-B758-8F17647F4F56}"/>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A6DA1D33-BD7F-4F68-A6A1-416083A9ED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5" name="Rectangle 2">
            <a:extLst>
              <a:ext uri="{FF2B5EF4-FFF2-40B4-BE49-F238E27FC236}">
                <a16:creationId xmlns:a16="http://schemas.microsoft.com/office/drawing/2014/main" id="{AFEB347D-E492-4F43-80AA-DF9410727920}"/>
              </a:ext>
            </a:extLst>
          </p:cNvPr>
          <p:cNvSpPr>
            <a:spLocks noGrp="1" noRot="1" noChangeAspect="1" noChangeArrowheads="1" noTextEdit="1"/>
          </p:cNvSpPr>
          <p:nvPr>
            <p:ph type="sldImg"/>
          </p:nvPr>
        </p:nvSpPr>
        <p:spPr>
          <a:ln/>
        </p:spPr>
      </p:sp>
      <p:sp>
        <p:nvSpPr>
          <p:cNvPr id="18436" name="Rectangle 16">
            <a:extLst>
              <a:ext uri="{FF2B5EF4-FFF2-40B4-BE49-F238E27FC236}">
                <a16:creationId xmlns:a16="http://schemas.microsoft.com/office/drawing/2014/main" id="{8FF9A319-D468-4F42-AA35-D14523566C32}"/>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7" name="Rectangle 17">
            <a:extLst>
              <a:ext uri="{FF2B5EF4-FFF2-40B4-BE49-F238E27FC236}">
                <a16:creationId xmlns:a16="http://schemas.microsoft.com/office/drawing/2014/main" id="{DC52FA17-CAB8-45BF-85C9-2FD994393EB2}"/>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8" name="Rectangle 3">
            <a:extLst>
              <a:ext uri="{FF2B5EF4-FFF2-40B4-BE49-F238E27FC236}">
                <a16:creationId xmlns:a16="http://schemas.microsoft.com/office/drawing/2014/main" id="{4C2DEBB5-9E7A-4120-BC6C-A09C5414DBAE}"/>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a:latin typeface="Century Gothic" panose="020B0502020202020204" pitchFamily="34" charset="0"/>
              </a:rPr>
              <a:t>Quality Assurance Committee: decisions regarding </a:t>
            </a:r>
            <a:r>
              <a:rPr lang="en-US" altLang="en-US">
                <a:latin typeface="Century Gothic" panose="020B0502020202020204" pitchFamily="34" charset="0"/>
              </a:rPr>
              <a:t>education or remedial steps deemed necessary for registrants whose participation is found to be unsatisfactory </a:t>
            </a:r>
            <a:r>
              <a:rPr lang="en-CA" altLang="en-US">
                <a:latin typeface="Century Gothic" panose="020B0502020202020204" pitchFamily="34" charset="0"/>
              </a:rPr>
              <a:t>in accordance with the </a:t>
            </a:r>
            <a:r>
              <a:rPr lang="en-CA" altLang="en-US" i="1">
                <a:latin typeface="Century Gothic" panose="020B0502020202020204" pitchFamily="34" charset="0"/>
              </a:rPr>
              <a:t>Health Professions Procedural Code</a:t>
            </a:r>
            <a:r>
              <a:rPr lang="en-CA" altLang="en-US">
                <a:latin typeface="Century Gothic" panose="020B0502020202020204" pitchFamily="34" charset="0"/>
              </a:rPr>
              <a:t>, the Quality Assurance Regulation, and College policy</a:t>
            </a:r>
          </a:p>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547A23A-AD3D-408E-89B8-7FAFD751843E}"/>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D1FD282D-513E-4553-A442-7C68E58A20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3" name="Rectangle 2">
            <a:extLst>
              <a:ext uri="{FF2B5EF4-FFF2-40B4-BE49-F238E27FC236}">
                <a16:creationId xmlns:a16="http://schemas.microsoft.com/office/drawing/2014/main" id="{16EF3ED5-DE61-453C-AB86-C4BA3CEA1AA1}"/>
              </a:ext>
            </a:extLst>
          </p:cNvPr>
          <p:cNvSpPr>
            <a:spLocks noGrp="1" noRot="1" noChangeAspect="1" noChangeArrowheads="1" noTextEdit="1"/>
          </p:cNvSpPr>
          <p:nvPr>
            <p:ph type="sldImg"/>
          </p:nvPr>
        </p:nvSpPr>
        <p:spPr>
          <a:ln/>
        </p:spPr>
      </p:sp>
      <p:sp>
        <p:nvSpPr>
          <p:cNvPr id="20484" name="Rectangle 16">
            <a:extLst>
              <a:ext uri="{FF2B5EF4-FFF2-40B4-BE49-F238E27FC236}">
                <a16:creationId xmlns:a16="http://schemas.microsoft.com/office/drawing/2014/main" id="{CC113D0D-D157-4943-9B9A-8EC6BCEDA9FC}"/>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5" name="Rectangle 17">
            <a:extLst>
              <a:ext uri="{FF2B5EF4-FFF2-40B4-BE49-F238E27FC236}">
                <a16:creationId xmlns:a16="http://schemas.microsoft.com/office/drawing/2014/main" id="{42C81C1D-AC6E-49B6-A150-190B40188C46}"/>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6" name="Rectangle 3">
            <a:extLst>
              <a:ext uri="{FF2B5EF4-FFF2-40B4-BE49-F238E27FC236}">
                <a16:creationId xmlns:a16="http://schemas.microsoft.com/office/drawing/2014/main" id="{D9B50226-9521-4734-A9B9-9B3DD38A0C58}"/>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z="2400">
                <a:latin typeface="Arial" panose="020B0604020202020204" pitchFamily="34" charset="0"/>
              </a:rPr>
              <a:t>The outcomes of complaints matters can be measured by the level of risk associated with the issue:</a:t>
            </a:r>
          </a:p>
          <a:p>
            <a:pPr eaLnBrk="1" hangingPunct="1"/>
            <a:endParaRPr lang="en-US" altLang="en-US">
              <a:latin typeface="Arial" panose="020B0604020202020204" pitchFamily="34" charset="0"/>
            </a:endParaRPr>
          </a:p>
          <a:p>
            <a:pPr>
              <a:spcBef>
                <a:spcPct val="0"/>
              </a:spcBef>
            </a:pPr>
            <a:endParaRPr lang="en-US" altLang="en-US">
              <a:latin typeface="Century Gothic" panose="020B0502020202020204" pitchFamily="34" charset="0"/>
            </a:endParaRPr>
          </a:p>
          <a:p>
            <a:pPr>
              <a:spcBef>
                <a:spcPct val="0"/>
              </a:spcBef>
            </a:pPr>
            <a:endParaRPr lang="en-US" altLang="en-US">
              <a:latin typeface="Century Gothic" panose="020B0502020202020204" pitchFamily="34" charset="0"/>
            </a:endParaRPr>
          </a:p>
          <a:p>
            <a:pPr>
              <a:spcBef>
                <a:spcPct val="0"/>
              </a:spcBef>
            </a:pPr>
            <a:r>
              <a:rPr lang="en-US" altLang="en-US">
                <a:latin typeface="Century Gothic" panose="020B0502020202020204" pitchFamily="34" charset="0"/>
              </a:rPr>
              <a:t>Inquiries, Complaints and Reports Committee: direction on need for investigation, review of reports on unauthorized practice,  decisions regarding alleged registrant incapacity, professional misconduct and incompetence </a:t>
            </a:r>
            <a:r>
              <a:rPr lang="en-CA" altLang="en-US">
                <a:latin typeface="Century Gothic" panose="020B0502020202020204" pitchFamily="34" charset="0"/>
              </a:rPr>
              <a:t>in accordance with the </a:t>
            </a:r>
            <a:r>
              <a:rPr lang="en-CA" altLang="en-US" i="1">
                <a:latin typeface="Century Gothic" panose="020B0502020202020204" pitchFamily="34" charset="0"/>
              </a:rPr>
              <a:t>Health Professions Procedural Code</a:t>
            </a:r>
            <a:r>
              <a:rPr lang="en-CA" altLang="en-US">
                <a:latin typeface="Century Gothic" panose="020B0502020202020204" pitchFamily="34" charset="0"/>
              </a:rPr>
              <a:t>, the Professional Misconduct Regulation, and College policy</a:t>
            </a:r>
          </a:p>
          <a:p>
            <a:pPr>
              <a:spcBef>
                <a:spcPct val="0"/>
              </a:spcBef>
            </a:pPr>
            <a:endParaRPr lang="en-US" altLang="en-US">
              <a:latin typeface="Century Gothic" panose="020B0502020202020204" pitchFamily="34" charset="0"/>
            </a:endParaRPr>
          </a:p>
          <a:p>
            <a:pPr>
              <a:spcBef>
                <a:spcPct val="0"/>
              </a:spcBef>
            </a:pPr>
            <a:endParaRPr lang="en-CA" altLang="en-US">
              <a:latin typeface="Century Gothic" panose="020B0502020202020204" pitchFamily="34" charset="0"/>
            </a:endParaRPr>
          </a:p>
          <a:p>
            <a:pPr>
              <a:spcBef>
                <a:spcPct val="0"/>
              </a:spcBef>
            </a:pPr>
            <a:endParaRPr lang="en-CA" altLang="en-US">
              <a:latin typeface="Century Gothic" panose="020B0502020202020204" pitchFamily="34" charset="0"/>
            </a:endParaRPr>
          </a:p>
          <a:p>
            <a:pPr>
              <a:spcBef>
                <a:spcPct val="0"/>
              </a:spcBef>
            </a:pPr>
            <a:endParaRPr lang="en-CA" altLang="en-US">
              <a:latin typeface="Century Gothic" panose="020B0502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D5146BA-3B5C-4D7B-996F-1B1C817D6EB0}"/>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82EAA217-1D9D-45F7-9A0C-3E4FA27FA0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1" name="Rectangle 2">
            <a:extLst>
              <a:ext uri="{FF2B5EF4-FFF2-40B4-BE49-F238E27FC236}">
                <a16:creationId xmlns:a16="http://schemas.microsoft.com/office/drawing/2014/main" id="{8DE35602-D1A5-4B83-B699-8ACB1C095BCE}"/>
              </a:ext>
            </a:extLst>
          </p:cNvPr>
          <p:cNvSpPr>
            <a:spLocks noGrp="1" noRot="1" noChangeAspect="1" noChangeArrowheads="1" noTextEdit="1"/>
          </p:cNvSpPr>
          <p:nvPr>
            <p:ph type="sldImg"/>
          </p:nvPr>
        </p:nvSpPr>
        <p:spPr>
          <a:ln/>
        </p:spPr>
      </p:sp>
      <p:sp>
        <p:nvSpPr>
          <p:cNvPr id="22532" name="Rectangle 16">
            <a:extLst>
              <a:ext uri="{FF2B5EF4-FFF2-40B4-BE49-F238E27FC236}">
                <a16:creationId xmlns:a16="http://schemas.microsoft.com/office/drawing/2014/main" id="{8003DA0C-2318-49B9-8692-89A4F8AEBD71}"/>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3" name="Rectangle 17">
            <a:extLst>
              <a:ext uri="{FF2B5EF4-FFF2-40B4-BE49-F238E27FC236}">
                <a16:creationId xmlns:a16="http://schemas.microsoft.com/office/drawing/2014/main" id="{89DDF5D9-7295-4DDA-9624-4841469CA244}"/>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4" name="Rectangle 3">
            <a:extLst>
              <a:ext uri="{FF2B5EF4-FFF2-40B4-BE49-F238E27FC236}">
                <a16:creationId xmlns:a16="http://schemas.microsoft.com/office/drawing/2014/main" id="{06382DFB-FDD8-47BA-B816-CBF8738EE2D3}"/>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56BC141-2D8B-4C5C-A268-56949E1331CF}"/>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FE64E79E-46E6-44D3-BDFB-A3E4AFEC91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E7AC0DBC-1918-4C17-8B74-334254A40C15}"/>
              </a:ext>
            </a:extLst>
          </p:cNvPr>
          <p:cNvSpPr>
            <a:spLocks noGrp="1" noRot="1" noChangeAspect="1" noChangeArrowheads="1" noTextEdit="1"/>
          </p:cNvSpPr>
          <p:nvPr>
            <p:ph type="sldImg"/>
          </p:nvPr>
        </p:nvSpPr>
        <p:spPr>
          <a:ln/>
        </p:spPr>
      </p:sp>
      <p:sp>
        <p:nvSpPr>
          <p:cNvPr id="24580" name="Rectangle 16">
            <a:extLst>
              <a:ext uri="{FF2B5EF4-FFF2-40B4-BE49-F238E27FC236}">
                <a16:creationId xmlns:a16="http://schemas.microsoft.com/office/drawing/2014/main" id="{1259E81B-D451-46F6-9E09-E67C575C1031}"/>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81" name="Rectangle 17">
            <a:extLst>
              <a:ext uri="{FF2B5EF4-FFF2-40B4-BE49-F238E27FC236}">
                <a16:creationId xmlns:a16="http://schemas.microsoft.com/office/drawing/2014/main" id="{A1D35B47-C296-412E-B577-29C090BEED09}"/>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82" name="Rectangle 3">
            <a:extLst>
              <a:ext uri="{FF2B5EF4-FFF2-40B4-BE49-F238E27FC236}">
                <a16:creationId xmlns:a16="http://schemas.microsoft.com/office/drawing/2014/main" id="{11602D1B-6572-4D68-A6FC-8C0179E11B0D}"/>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0E18023-61F8-48CE-A5AF-8A7679758EAA}"/>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34D7963-E15D-492A-9A57-A1BEE0792E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835BBF10-4DB9-4D6B-8DD2-4F59D6800D77}"/>
              </a:ext>
            </a:extLst>
          </p:cNvPr>
          <p:cNvSpPr>
            <a:spLocks noGrp="1" noRot="1" noChangeAspect="1" noChangeArrowheads="1" noTextEdit="1"/>
          </p:cNvSpPr>
          <p:nvPr>
            <p:ph type="sldImg"/>
          </p:nvPr>
        </p:nvSpPr>
        <p:spPr>
          <a:ln/>
        </p:spPr>
      </p:sp>
      <p:sp>
        <p:nvSpPr>
          <p:cNvPr id="26628" name="Rectangle 16">
            <a:extLst>
              <a:ext uri="{FF2B5EF4-FFF2-40B4-BE49-F238E27FC236}">
                <a16:creationId xmlns:a16="http://schemas.microsoft.com/office/drawing/2014/main" id="{6B1AC88F-0810-4932-AFF1-6832BE4A7237}"/>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9" name="Rectangle 17">
            <a:extLst>
              <a:ext uri="{FF2B5EF4-FFF2-40B4-BE49-F238E27FC236}">
                <a16:creationId xmlns:a16="http://schemas.microsoft.com/office/drawing/2014/main" id="{EC7F8C91-5335-426F-A62E-1E45A3D2ED4A}"/>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8" name="Rectangle 3">
            <a:extLst>
              <a:ext uri="{FF2B5EF4-FFF2-40B4-BE49-F238E27FC236}">
                <a16:creationId xmlns:a16="http://schemas.microsoft.com/office/drawing/2014/main" id="{E8D51F3A-0508-488B-95EF-A5FBE2A12BFB}"/>
              </a:ext>
            </a:extLst>
          </p:cNvPr>
          <p:cNvSpPr>
            <a:spLocks noGrp="1" noChangeArrowheads="1"/>
          </p:cNvSpPr>
          <p:nvPr>
            <p:ph type="body" idx="3"/>
          </p:nvPr>
        </p:nvSpPr>
        <p:spPr/>
        <p:txBody>
          <a:bodyPr/>
          <a:lstStyle/>
          <a:p>
            <a:pPr>
              <a:defRPr/>
            </a:pPr>
            <a:endParaRPr lang="en-US" altLang="en-US" dirty="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7C5C2226-4999-4607-BFCF-05694529E476}"/>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9B7CCF3F-0045-45E7-B0F8-BA770F720A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1CF2C9D0-73A3-4381-94D2-E85A02C3FB79}"/>
              </a:ext>
            </a:extLst>
          </p:cNvPr>
          <p:cNvSpPr>
            <a:spLocks noGrp="1" noRot="1" noChangeAspect="1" noChangeArrowheads="1" noTextEdit="1"/>
          </p:cNvSpPr>
          <p:nvPr>
            <p:ph type="sldImg"/>
          </p:nvPr>
        </p:nvSpPr>
        <p:spPr>
          <a:ln/>
        </p:spPr>
      </p:sp>
      <p:sp>
        <p:nvSpPr>
          <p:cNvPr id="28676" name="Rectangle 16">
            <a:extLst>
              <a:ext uri="{FF2B5EF4-FFF2-40B4-BE49-F238E27FC236}">
                <a16:creationId xmlns:a16="http://schemas.microsoft.com/office/drawing/2014/main" id="{D71C5F7D-D59D-47DA-B35D-29F2E4D83307}"/>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7" name="Rectangle 17">
            <a:extLst>
              <a:ext uri="{FF2B5EF4-FFF2-40B4-BE49-F238E27FC236}">
                <a16:creationId xmlns:a16="http://schemas.microsoft.com/office/drawing/2014/main" id="{6310647D-527C-4DC2-8FEF-2050B45F5E3A}"/>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8" name="Rectangle 3">
            <a:extLst>
              <a:ext uri="{FF2B5EF4-FFF2-40B4-BE49-F238E27FC236}">
                <a16:creationId xmlns:a16="http://schemas.microsoft.com/office/drawing/2014/main" id="{DB8BE95C-F84D-49BE-A580-17AA52CBD4B8}"/>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0760189-BD39-472B-BD7C-F6BFE673564A}"/>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E8315D9A-8ECC-4386-B48C-E1C7A09DB80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3" name="Rectangle 2">
            <a:extLst>
              <a:ext uri="{FF2B5EF4-FFF2-40B4-BE49-F238E27FC236}">
                <a16:creationId xmlns:a16="http://schemas.microsoft.com/office/drawing/2014/main" id="{A261FEA0-45BD-467A-9EED-CC6F9D35E985}"/>
              </a:ext>
            </a:extLst>
          </p:cNvPr>
          <p:cNvSpPr>
            <a:spLocks noGrp="1" noRot="1" noChangeAspect="1" noChangeArrowheads="1" noTextEdit="1"/>
          </p:cNvSpPr>
          <p:nvPr>
            <p:ph type="sldImg"/>
          </p:nvPr>
        </p:nvSpPr>
        <p:spPr>
          <a:ln/>
        </p:spPr>
      </p:sp>
      <p:sp>
        <p:nvSpPr>
          <p:cNvPr id="30724" name="Rectangle 16">
            <a:extLst>
              <a:ext uri="{FF2B5EF4-FFF2-40B4-BE49-F238E27FC236}">
                <a16:creationId xmlns:a16="http://schemas.microsoft.com/office/drawing/2014/main" id="{2AD787E9-D313-4CAE-8C0F-C28AA49B725B}"/>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5" name="Rectangle 17">
            <a:extLst>
              <a:ext uri="{FF2B5EF4-FFF2-40B4-BE49-F238E27FC236}">
                <a16:creationId xmlns:a16="http://schemas.microsoft.com/office/drawing/2014/main" id="{BA34906F-62D4-46EB-BC6D-78E01A4E0367}"/>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6" name="Rectangle 3">
            <a:extLst>
              <a:ext uri="{FF2B5EF4-FFF2-40B4-BE49-F238E27FC236}">
                <a16:creationId xmlns:a16="http://schemas.microsoft.com/office/drawing/2014/main" id="{191C00CC-D5F0-4C11-B198-DA074A5493F4}"/>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8B92C18-DD03-4D2D-B1B6-E7B88290CE21}"/>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A0F3DC4-9AF5-42C4-A2FF-2F82398F21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1" name="Rectangle 2">
            <a:extLst>
              <a:ext uri="{FF2B5EF4-FFF2-40B4-BE49-F238E27FC236}">
                <a16:creationId xmlns:a16="http://schemas.microsoft.com/office/drawing/2014/main" id="{D7B9E046-2453-44ED-A557-5B0FB6D04BAA}"/>
              </a:ext>
            </a:extLst>
          </p:cNvPr>
          <p:cNvSpPr>
            <a:spLocks noGrp="1" noRot="1" noChangeAspect="1" noChangeArrowheads="1" noTextEdit="1"/>
          </p:cNvSpPr>
          <p:nvPr>
            <p:ph type="sldImg"/>
          </p:nvPr>
        </p:nvSpPr>
        <p:spPr>
          <a:ln/>
        </p:spPr>
      </p:sp>
      <p:sp>
        <p:nvSpPr>
          <p:cNvPr id="32772" name="Rectangle 16">
            <a:extLst>
              <a:ext uri="{FF2B5EF4-FFF2-40B4-BE49-F238E27FC236}">
                <a16:creationId xmlns:a16="http://schemas.microsoft.com/office/drawing/2014/main" id="{0926DC22-88D9-40A2-9217-2C6DA2DF2F49}"/>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3" name="Rectangle 17">
            <a:extLst>
              <a:ext uri="{FF2B5EF4-FFF2-40B4-BE49-F238E27FC236}">
                <a16:creationId xmlns:a16="http://schemas.microsoft.com/office/drawing/2014/main" id="{CFE9ED2B-1550-45C2-9A5F-60612C60D454}"/>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4" name="Rectangle 3">
            <a:extLst>
              <a:ext uri="{FF2B5EF4-FFF2-40B4-BE49-F238E27FC236}">
                <a16:creationId xmlns:a16="http://schemas.microsoft.com/office/drawing/2014/main" id="{8320F84C-F8D2-4302-9BD0-0FCDAB439A5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61CD8C34-74DB-436D-A13D-5D65F7A7B3F9}"/>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19C45352-D916-4F85-AEA4-9D3697CCB1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19" name="Rectangle 2">
            <a:extLst>
              <a:ext uri="{FF2B5EF4-FFF2-40B4-BE49-F238E27FC236}">
                <a16:creationId xmlns:a16="http://schemas.microsoft.com/office/drawing/2014/main" id="{145AD9B1-60EB-4E87-9234-3C4D10C76667}"/>
              </a:ext>
            </a:extLst>
          </p:cNvPr>
          <p:cNvSpPr>
            <a:spLocks noGrp="1" noRot="1" noChangeAspect="1" noChangeArrowheads="1" noTextEdit="1"/>
          </p:cNvSpPr>
          <p:nvPr>
            <p:ph type="sldImg"/>
          </p:nvPr>
        </p:nvSpPr>
        <p:spPr>
          <a:ln/>
        </p:spPr>
      </p:sp>
      <p:sp>
        <p:nvSpPr>
          <p:cNvPr id="34820" name="Rectangle 16">
            <a:extLst>
              <a:ext uri="{FF2B5EF4-FFF2-40B4-BE49-F238E27FC236}">
                <a16:creationId xmlns:a16="http://schemas.microsoft.com/office/drawing/2014/main" id="{C9018D35-45C3-4174-AE82-CD3887DB7E32}"/>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21" name="Rectangle 17">
            <a:extLst>
              <a:ext uri="{FF2B5EF4-FFF2-40B4-BE49-F238E27FC236}">
                <a16:creationId xmlns:a16="http://schemas.microsoft.com/office/drawing/2014/main" id="{9D685C13-04B8-4068-BBE7-5EA9548863BB}"/>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22" name="Rectangle 3">
            <a:extLst>
              <a:ext uri="{FF2B5EF4-FFF2-40B4-BE49-F238E27FC236}">
                <a16:creationId xmlns:a16="http://schemas.microsoft.com/office/drawing/2014/main" id="{64E76E59-EC74-42D9-93BB-DF8EF03A432E}"/>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9506F290-0938-45B8-98FF-A3BC411FC6ED}"/>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25666A7-856F-42B3-87E1-C414BA1F3EF8}" type="slidenum">
              <a:rPr lang="en-US" altLang="en-US">
                <a:solidFill>
                  <a:srgbClr val="000000"/>
                </a:solidFill>
              </a:rPr>
              <a:pPr algn="r" eaLnBrk="1" hangingPunct="1">
                <a:spcBef>
                  <a:spcPct val="0"/>
                </a:spcBef>
              </a:pPr>
              <a:t>5</a:t>
            </a:fld>
            <a:endParaRPr lang="en-US" altLang="en-US">
              <a:solidFill>
                <a:srgbClr val="000000"/>
              </a:solidFill>
            </a:endParaRPr>
          </a:p>
        </p:txBody>
      </p:sp>
      <p:sp>
        <p:nvSpPr>
          <p:cNvPr id="9219" name="Rectangle 2">
            <a:extLst>
              <a:ext uri="{FF2B5EF4-FFF2-40B4-BE49-F238E27FC236}">
                <a16:creationId xmlns:a16="http://schemas.microsoft.com/office/drawing/2014/main" id="{39CAF9F9-C20E-4331-AD02-221FD60FB209}"/>
              </a:ext>
            </a:extLst>
          </p:cNvPr>
          <p:cNvSpPr>
            <a:spLocks noGrp="1" noRot="1" noChangeAspect="1" noChangeArrowheads="1" noTextEdit="1"/>
          </p:cNvSpPr>
          <p:nvPr>
            <p:ph type="sldImg"/>
          </p:nvPr>
        </p:nvSpPr>
        <p:spPr>
          <a:ln/>
        </p:spPr>
      </p:sp>
      <p:sp>
        <p:nvSpPr>
          <p:cNvPr id="9220" name="Rectangle 16">
            <a:extLst>
              <a:ext uri="{FF2B5EF4-FFF2-40B4-BE49-F238E27FC236}">
                <a16:creationId xmlns:a16="http://schemas.microsoft.com/office/drawing/2014/main" id="{88DAFDFA-1F3C-495A-87C1-3B66BFF35A7D}"/>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9221" name="Rectangle 17">
            <a:extLst>
              <a:ext uri="{FF2B5EF4-FFF2-40B4-BE49-F238E27FC236}">
                <a16:creationId xmlns:a16="http://schemas.microsoft.com/office/drawing/2014/main" id="{7321FEAA-C117-429E-AD9C-F400DEFFF4EA}"/>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9222" name="Notes Placeholder 2">
            <a:extLst>
              <a:ext uri="{FF2B5EF4-FFF2-40B4-BE49-F238E27FC236}">
                <a16:creationId xmlns:a16="http://schemas.microsoft.com/office/drawing/2014/main" id="{5630B7A8-D35E-471F-8A1A-970D7B84271A}"/>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3109098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812E019-1489-412D-B6AD-B8E5A91E88FE}"/>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941FCD1-F605-45A9-9513-7C092D10EE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7" name="Rectangle 2">
            <a:extLst>
              <a:ext uri="{FF2B5EF4-FFF2-40B4-BE49-F238E27FC236}">
                <a16:creationId xmlns:a16="http://schemas.microsoft.com/office/drawing/2014/main" id="{5168A3A1-37B4-4F03-858F-6A555265430E}"/>
              </a:ext>
            </a:extLst>
          </p:cNvPr>
          <p:cNvSpPr>
            <a:spLocks noGrp="1" noRot="1" noChangeAspect="1" noChangeArrowheads="1" noTextEdit="1"/>
          </p:cNvSpPr>
          <p:nvPr>
            <p:ph type="sldImg"/>
          </p:nvPr>
        </p:nvSpPr>
        <p:spPr>
          <a:ln/>
        </p:spPr>
      </p:sp>
      <p:sp>
        <p:nvSpPr>
          <p:cNvPr id="36868" name="Rectangle 16">
            <a:extLst>
              <a:ext uri="{FF2B5EF4-FFF2-40B4-BE49-F238E27FC236}">
                <a16:creationId xmlns:a16="http://schemas.microsoft.com/office/drawing/2014/main" id="{149E1D08-5D2F-4575-B2C7-8FA32468599F}"/>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9" name="Rectangle 17">
            <a:extLst>
              <a:ext uri="{FF2B5EF4-FFF2-40B4-BE49-F238E27FC236}">
                <a16:creationId xmlns:a16="http://schemas.microsoft.com/office/drawing/2014/main" id="{0AF1B783-7045-42DA-A7B2-3998A09C91B8}"/>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CE7742C8-7ADE-4E7F-8CD3-4C9EC93E2054}"/>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377A012-DF05-43F8-B2BF-9EB00893C606}"/>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A770E513-3458-47C9-BFCD-66325BD11E9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5" name="Rectangle 2">
            <a:extLst>
              <a:ext uri="{FF2B5EF4-FFF2-40B4-BE49-F238E27FC236}">
                <a16:creationId xmlns:a16="http://schemas.microsoft.com/office/drawing/2014/main" id="{E1D5B196-CDFB-43AE-B3C9-E33C1A79BB50}"/>
              </a:ext>
            </a:extLst>
          </p:cNvPr>
          <p:cNvSpPr>
            <a:spLocks noGrp="1" noRot="1" noChangeAspect="1" noChangeArrowheads="1" noTextEdit="1"/>
          </p:cNvSpPr>
          <p:nvPr>
            <p:ph type="sldImg"/>
          </p:nvPr>
        </p:nvSpPr>
        <p:spPr>
          <a:ln/>
        </p:spPr>
      </p:sp>
      <p:sp>
        <p:nvSpPr>
          <p:cNvPr id="38916" name="Rectangle 16">
            <a:extLst>
              <a:ext uri="{FF2B5EF4-FFF2-40B4-BE49-F238E27FC236}">
                <a16:creationId xmlns:a16="http://schemas.microsoft.com/office/drawing/2014/main" id="{D565111B-A2F5-46E7-BA7F-6C830185420E}"/>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7" name="Rectangle 17">
            <a:extLst>
              <a:ext uri="{FF2B5EF4-FFF2-40B4-BE49-F238E27FC236}">
                <a16:creationId xmlns:a16="http://schemas.microsoft.com/office/drawing/2014/main" id="{D798189B-037C-44B3-81E6-26475C0896F5}"/>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8072BD30-CC78-4ACE-B6C6-CEA33756A04F}"/>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E26D7A2-A648-47C3-8670-D31BDC8F3807}"/>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D64D316A-2C2D-474C-BD3F-27AA3C6C14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7FC92794-B10E-4838-9593-7A8B3FE34CFB}"/>
              </a:ext>
            </a:extLst>
          </p:cNvPr>
          <p:cNvSpPr>
            <a:spLocks noGrp="1" noRot="1" noChangeAspect="1" noChangeArrowheads="1" noTextEdit="1"/>
          </p:cNvSpPr>
          <p:nvPr>
            <p:ph type="sldImg"/>
          </p:nvPr>
        </p:nvSpPr>
        <p:spPr>
          <a:ln/>
        </p:spPr>
      </p:sp>
      <p:sp>
        <p:nvSpPr>
          <p:cNvPr id="40964" name="Rectangle 16">
            <a:extLst>
              <a:ext uri="{FF2B5EF4-FFF2-40B4-BE49-F238E27FC236}">
                <a16:creationId xmlns:a16="http://schemas.microsoft.com/office/drawing/2014/main" id="{59EE01D5-197E-4941-BC9E-A3E43757B4CC}"/>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5" name="Rectangle 17">
            <a:extLst>
              <a:ext uri="{FF2B5EF4-FFF2-40B4-BE49-F238E27FC236}">
                <a16:creationId xmlns:a16="http://schemas.microsoft.com/office/drawing/2014/main" id="{EE76E6DD-2046-437F-9FA6-5E44B44B71FC}"/>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FA1FCB5A-F873-452C-9B53-1D1983D62FEE}"/>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0EE39E1-E30E-43E8-BB92-72FC0841D9A4}"/>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25D49DED-DB58-4B11-81D3-DD814B7AB6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011" name="Rectangle 2">
            <a:extLst>
              <a:ext uri="{FF2B5EF4-FFF2-40B4-BE49-F238E27FC236}">
                <a16:creationId xmlns:a16="http://schemas.microsoft.com/office/drawing/2014/main" id="{384E26A6-99F7-4791-ADDB-C7B3243CA47A}"/>
              </a:ext>
            </a:extLst>
          </p:cNvPr>
          <p:cNvSpPr>
            <a:spLocks noGrp="1" noRot="1" noChangeAspect="1" noChangeArrowheads="1" noTextEdit="1"/>
          </p:cNvSpPr>
          <p:nvPr>
            <p:ph type="sldImg"/>
          </p:nvPr>
        </p:nvSpPr>
        <p:spPr>
          <a:ln/>
        </p:spPr>
      </p:sp>
      <p:sp>
        <p:nvSpPr>
          <p:cNvPr id="43012" name="Rectangle 16">
            <a:extLst>
              <a:ext uri="{FF2B5EF4-FFF2-40B4-BE49-F238E27FC236}">
                <a16:creationId xmlns:a16="http://schemas.microsoft.com/office/drawing/2014/main" id="{487469B3-8F7B-4265-AB31-93E02CAAB4D4}"/>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013" name="Rectangle 17">
            <a:extLst>
              <a:ext uri="{FF2B5EF4-FFF2-40B4-BE49-F238E27FC236}">
                <a16:creationId xmlns:a16="http://schemas.microsoft.com/office/drawing/2014/main" id="{3A001B6E-D134-49A3-9323-B564BF884480}"/>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368B16F9-5C82-4545-BADF-85FB4077471D}"/>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B68F11E-E780-4E8A-955A-E6BFC8718F96}"/>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5C658A40-44B9-45BA-B40B-CBCABD0554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59" name="Rectangle 2">
            <a:extLst>
              <a:ext uri="{FF2B5EF4-FFF2-40B4-BE49-F238E27FC236}">
                <a16:creationId xmlns:a16="http://schemas.microsoft.com/office/drawing/2014/main" id="{9988DBAE-01FA-4264-8AE5-7A10EE8B931A}"/>
              </a:ext>
            </a:extLst>
          </p:cNvPr>
          <p:cNvSpPr>
            <a:spLocks noGrp="1" noRot="1" noChangeAspect="1" noChangeArrowheads="1" noTextEdit="1"/>
          </p:cNvSpPr>
          <p:nvPr>
            <p:ph type="sldImg"/>
          </p:nvPr>
        </p:nvSpPr>
        <p:spPr>
          <a:ln/>
        </p:spPr>
      </p:sp>
      <p:sp>
        <p:nvSpPr>
          <p:cNvPr id="45060" name="Rectangle 16">
            <a:extLst>
              <a:ext uri="{FF2B5EF4-FFF2-40B4-BE49-F238E27FC236}">
                <a16:creationId xmlns:a16="http://schemas.microsoft.com/office/drawing/2014/main" id="{208837CB-3F14-454B-8517-BF7C276B9D09}"/>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1" name="Rectangle 17">
            <a:extLst>
              <a:ext uri="{FF2B5EF4-FFF2-40B4-BE49-F238E27FC236}">
                <a16:creationId xmlns:a16="http://schemas.microsoft.com/office/drawing/2014/main" id="{E39FCF27-D79A-41C1-80A0-78EEDBC05E9F}"/>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AE56D54F-B15F-4BF7-840C-D95226CAA6C6}"/>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42C95C9E-75B5-4DF8-8185-06E870A79F25}"/>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D5667F11-0CA5-4BED-B647-2A3CFBAD9D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07" name="Rectangle 2">
            <a:extLst>
              <a:ext uri="{FF2B5EF4-FFF2-40B4-BE49-F238E27FC236}">
                <a16:creationId xmlns:a16="http://schemas.microsoft.com/office/drawing/2014/main" id="{35B01281-E105-49FF-B6E5-4E28C694FD8C}"/>
              </a:ext>
            </a:extLst>
          </p:cNvPr>
          <p:cNvSpPr>
            <a:spLocks noGrp="1" noRot="1" noChangeAspect="1" noChangeArrowheads="1" noTextEdit="1"/>
          </p:cNvSpPr>
          <p:nvPr>
            <p:ph type="sldImg"/>
          </p:nvPr>
        </p:nvSpPr>
        <p:spPr>
          <a:ln/>
        </p:spPr>
      </p:sp>
      <p:sp>
        <p:nvSpPr>
          <p:cNvPr id="47108" name="Rectangle 16">
            <a:extLst>
              <a:ext uri="{FF2B5EF4-FFF2-40B4-BE49-F238E27FC236}">
                <a16:creationId xmlns:a16="http://schemas.microsoft.com/office/drawing/2014/main" id="{9DF1D111-2BB2-4938-90AC-D3EF1E5EB1C1}"/>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09" name="Rectangle 17">
            <a:extLst>
              <a:ext uri="{FF2B5EF4-FFF2-40B4-BE49-F238E27FC236}">
                <a16:creationId xmlns:a16="http://schemas.microsoft.com/office/drawing/2014/main" id="{BFA6363E-53E3-4CD0-8B32-9283BCD5BC53}"/>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F9A46327-1991-43AC-B0C4-0803547E834F}"/>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92056D7-AFF2-4988-B5EE-0A07832E312D}"/>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AC8F244-49BB-4856-95C1-2048A4F384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01604C6F-6FD7-4734-819D-BAC0AB7EF459}"/>
              </a:ext>
            </a:extLst>
          </p:cNvPr>
          <p:cNvSpPr>
            <a:spLocks noGrp="1" noRot="1" noChangeAspect="1" noChangeArrowheads="1" noTextEdit="1"/>
          </p:cNvSpPr>
          <p:nvPr>
            <p:ph type="sldImg"/>
          </p:nvPr>
        </p:nvSpPr>
        <p:spPr>
          <a:ln/>
        </p:spPr>
      </p:sp>
      <p:sp>
        <p:nvSpPr>
          <p:cNvPr id="49156" name="Rectangle 16">
            <a:extLst>
              <a:ext uri="{FF2B5EF4-FFF2-40B4-BE49-F238E27FC236}">
                <a16:creationId xmlns:a16="http://schemas.microsoft.com/office/drawing/2014/main" id="{C3ACDBC8-8694-430E-94C8-EB72799C1B02}"/>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57" name="Rectangle 17">
            <a:extLst>
              <a:ext uri="{FF2B5EF4-FFF2-40B4-BE49-F238E27FC236}">
                <a16:creationId xmlns:a16="http://schemas.microsoft.com/office/drawing/2014/main" id="{DDB62D81-B5D8-4353-9F86-B4849E7842CC}"/>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1D1DD103-F777-492B-A78E-D701E1C6CB74}"/>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66D97C5-8759-4D5E-84E2-905E4D7549D0}"/>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9D3A314D-F856-4B3B-93F6-1C34A076B0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03" name="Rectangle 2">
            <a:extLst>
              <a:ext uri="{FF2B5EF4-FFF2-40B4-BE49-F238E27FC236}">
                <a16:creationId xmlns:a16="http://schemas.microsoft.com/office/drawing/2014/main" id="{DD8BB78B-9409-4430-A2B8-D49F0A512377}"/>
              </a:ext>
            </a:extLst>
          </p:cNvPr>
          <p:cNvSpPr>
            <a:spLocks noGrp="1" noRot="1" noChangeAspect="1" noChangeArrowheads="1" noTextEdit="1"/>
          </p:cNvSpPr>
          <p:nvPr>
            <p:ph type="sldImg"/>
          </p:nvPr>
        </p:nvSpPr>
        <p:spPr>
          <a:ln/>
        </p:spPr>
      </p:sp>
      <p:sp>
        <p:nvSpPr>
          <p:cNvPr id="51204" name="Rectangle 16">
            <a:extLst>
              <a:ext uri="{FF2B5EF4-FFF2-40B4-BE49-F238E27FC236}">
                <a16:creationId xmlns:a16="http://schemas.microsoft.com/office/drawing/2014/main" id="{DC5C43EA-726F-48C8-B5C1-368CD833B85F}"/>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05" name="Rectangle 17">
            <a:extLst>
              <a:ext uri="{FF2B5EF4-FFF2-40B4-BE49-F238E27FC236}">
                <a16:creationId xmlns:a16="http://schemas.microsoft.com/office/drawing/2014/main" id="{943250AF-394B-4C43-BE4D-B71A2FD90792}"/>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C98A208D-A771-4DF7-BFD9-2A7B768F3165}"/>
              </a:ext>
            </a:extLst>
          </p:cNvPr>
          <p:cNvSpPr>
            <a:spLocks noGrp="1" noChangeArrowheads="1"/>
          </p:cNvSpPr>
          <p:nvPr>
            <p:ph type="body" idx="3"/>
          </p:nvPr>
        </p:nvSpPr>
        <p:spPr/>
        <p:txBody>
          <a:bodyPr/>
          <a:lstStyle/>
          <a:p>
            <a:pPr eaLnBrk="1" hangingPunct="1">
              <a:defRPr/>
            </a:pPr>
            <a:endParaRPr lang="en-US" dirty="0"/>
          </a:p>
          <a:p>
            <a:pPr eaLnBrk="1" hangingPunct="1">
              <a:defRPr/>
            </a:pPr>
            <a:endParaRPr 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AAA5B46-29F0-49E7-9E64-2C05E2E51205}"/>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4927B7B4-48C8-44AD-A341-20BDE9FCDD7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251" name="Rectangle 2">
            <a:extLst>
              <a:ext uri="{FF2B5EF4-FFF2-40B4-BE49-F238E27FC236}">
                <a16:creationId xmlns:a16="http://schemas.microsoft.com/office/drawing/2014/main" id="{3F340F7E-1F9B-437D-8C1D-648422C6ACE5}"/>
              </a:ext>
            </a:extLst>
          </p:cNvPr>
          <p:cNvSpPr>
            <a:spLocks noGrp="1" noRot="1" noChangeAspect="1" noChangeArrowheads="1" noTextEdit="1"/>
          </p:cNvSpPr>
          <p:nvPr>
            <p:ph type="sldImg"/>
          </p:nvPr>
        </p:nvSpPr>
        <p:spPr>
          <a:ln/>
        </p:spPr>
      </p:sp>
      <p:sp>
        <p:nvSpPr>
          <p:cNvPr id="53252" name="Rectangle 16">
            <a:extLst>
              <a:ext uri="{FF2B5EF4-FFF2-40B4-BE49-F238E27FC236}">
                <a16:creationId xmlns:a16="http://schemas.microsoft.com/office/drawing/2014/main" id="{54E3EC7C-782F-4A20-BB87-8669C7C7EB3B}"/>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253" name="Rectangle 17">
            <a:extLst>
              <a:ext uri="{FF2B5EF4-FFF2-40B4-BE49-F238E27FC236}">
                <a16:creationId xmlns:a16="http://schemas.microsoft.com/office/drawing/2014/main" id="{FAFAA035-6E4A-4691-88E3-3859995B1571}"/>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07F4F0E0-157C-41B7-90F6-61CAF5FA3705}"/>
              </a:ext>
            </a:extLst>
          </p:cNvPr>
          <p:cNvSpPr>
            <a:spLocks noGrp="1" noChangeArrowheads="1"/>
          </p:cNvSpPr>
          <p:nvPr>
            <p:ph type="body" idx="3"/>
          </p:nvPr>
        </p:nvSpPr>
        <p:spPr/>
        <p:txBody>
          <a:bodyPr/>
          <a:lstStyle/>
          <a:p>
            <a:pPr eaLnBrk="1" hangingPunct="1">
              <a:defRPr/>
            </a:pPr>
            <a:endParaRPr lang="en-US" dirty="0"/>
          </a:p>
          <a:p>
            <a:pPr eaLnBrk="1" hangingPunct="1">
              <a:spcBef>
                <a:spcPct val="0"/>
              </a:spcBef>
              <a:spcAft>
                <a:spcPts val="1200"/>
              </a:spcAft>
              <a:defRPr/>
            </a:pPr>
            <a:endParaRPr lang="en-CA" altLang="en-US" dirty="0">
              <a:latin typeface="Century Gothic" panose="020B0502020202020204" pitchFamily="34" charset="0"/>
            </a:endParaRPr>
          </a:p>
          <a:p>
            <a:pPr eaLnBrk="1" hangingPunct="1">
              <a:spcBef>
                <a:spcPct val="0"/>
              </a:spcBef>
              <a:spcAft>
                <a:spcPts val="1200"/>
              </a:spcAft>
              <a:defRPr/>
            </a:pPr>
            <a:endParaRPr lang="en-CA" altLang="en-US" dirty="0">
              <a:latin typeface="Century Gothic" panose="020B0502020202020204" pitchFamily="34" charset="0"/>
            </a:endParaRPr>
          </a:p>
          <a:p>
            <a:pPr eaLnBrk="1" hangingPunct="1">
              <a:spcBef>
                <a:spcPct val="0"/>
              </a:spcBef>
              <a:spcAft>
                <a:spcPts val="1200"/>
              </a:spcAft>
              <a:defRPr/>
            </a:pPr>
            <a:endParaRPr lang="en-CA" altLang="en-US" sz="1050" dirty="0">
              <a:latin typeface="Century Gothic" panose="020B0502020202020204" pitchFamily="34" charset="0"/>
            </a:endParaRPr>
          </a:p>
          <a:p>
            <a:pPr marL="171450" indent="-171450" eaLnBrk="1" hangingPunct="1">
              <a:buFontTx/>
              <a:buChar char="•"/>
              <a:defRPr/>
            </a:pPr>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CB74DFD2-B6EB-4E83-9A6B-16B55400406A}"/>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841385D9-5E7E-49E3-9865-61CA454D127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299" name="Rectangle 2">
            <a:extLst>
              <a:ext uri="{FF2B5EF4-FFF2-40B4-BE49-F238E27FC236}">
                <a16:creationId xmlns:a16="http://schemas.microsoft.com/office/drawing/2014/main" id="{00596D50-1AF6-4053-BC61-74BE1F096F42}"/>
              </a:ext>
            </a:extLst>
          </p:cNvPr>
          <p:cNvSpPr>
            <a:spLocks noGrp="1" noRot="1" noChangeAspect="1" noChangeArrowheads="1" noTextEdit="1"/>
          </p:cNvSpPr>
          <p:nvPr>
            <p:ph type="sldImg"/>
          </p:nvPr>
        </p:nvSpPr>
        <p:spPr>
          <a:ln/>
        </p:spPr>
      </p:sp>
      <p:sp>
        <p:nvSpPr>
          <p:cNvPr id="55300" name="Rectangle 16">
            <a:extLst>
              <a:ext uri="{FF2B5EF4-FFF2-40B4-BE49-F238E27FC236}">
                <a16:creationId xmlns:a16="http://schemas.microsoft.com/office/drawing/2014/main" id="{0DC056AC-EF15-460A-8104-2BAB7F672633}"/>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301" name="Rectangle 17">
            <a:extLst>
              <a:ext uri="{FF2B5EF4-FFF2-40B4-BE49-F238E27FC236}">
                <a16:creationId xmlns:a16="http://schemas.microsoft.com/office/drawing/2014/main" id="{56536953-BDCA-48D0-9C50-AC4A8F780EC9}"/>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2D243CC2-C79D-4025-9028-0D903F2B589A}"/>
              </a:ext>
            </a:extLst>
          </p:cNvPr>
          <p:cNvSpPr>
            <a:spLocks noGrp="1" noChangeArrowheads="1"/>
          </p:cNvSpPr>
          <p:nvPr>
            <p:ph type="body" idx="3"/>
          </p:nvPr>
        </p:nvSpPr>
        <p:spPr/>
        <p:txBody>
          <a:bodyPr/>
          <a:lstStyle/>
          <a:p>
            <a:pPr eaLnBrk="1" hangingPunct="1">
              <a:defRPr/>
            </a:pPr>
            <a:endParaRPr lang="en-CA" alt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7153289-4875-46D0-ACFF-E5A2B68ABA41}"/>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34ECB32-4CE4-41A1-A140-DB227996CD39}" type="slidenum">
              <a:rPr lang="en-US" altLang="en-US">
                <a:solidFill>
                  <a:srgbClr val="000000"/>
                </a:solidFill>
              </a:rPr>
              <a:pPr algn="r" eaLnBrk="1" hangingPunct="1">
                <a:spcBef>
                  <a:spcPct val="0"/>
                </a:spcBef>
              </a:pPr>
              <a:t>6</a:t>
            </a:fld>
            <a:endParaRPr lang="en-US" altLang="en-US">
              <a:solidFill>
                <a:srgbClr val="000000"/>
              </a:solidFill>
            </a:endParaRPr>
          </a:p>
        </p:txBody>
      </p:sp>
      <p:sp>
        <p:nvSpPr>
          <p:cNvPr id="13315" name="Rectangle 2">
            <a:extLst>
              <a:ext uri="{FF2B5EF4-FFF2-40B4-BE49-F238E27FC236}">
                <a16:creationId xmlns:a16="http://schemas.microsoft.com/office/drawing/2014/main" id="{7ED97E9A-A171-4F26-95DA-CCFFCE39EB2F}"/>
              </a:ext>
            </a:extLst>
          </p:cNvPr>
          <p:cNvSpPr>
            <a:spLocks noGrp="1" noRot="1" noChangeAspect="1" noChangeArrowheads="1" noTextEdit="1"/>
          </p:cNvSpPr>
          <p:nvPr>
            <p:ph type="sldImg"/>
          </p:nvPr>
        </p:nvSpPr>
        <p:spPr>
          <a:ln/>
        </p:spPr>
      </p:sp>
      <p:sp>
        <p:nvSpPr>
          <p:cNvPr id="13316" name="Rectangle 16">
            <a:extLst>
              <a:ext uri="{FF2B5EF4-FFF2-40B4-BE49-F238E27FC236}">
                <a16:creationId xmlns:a16="http://schemas.microsoft.com/office/drawing/2014/main" id="{89BB0E16-56F7-4FCD-A948-DE1B01A6F806}"/>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3317" name="Rectangle 17">
            <a:extLst>
              <a:ext uri="{FF2B5EF4-FFF2-40B4-BE49-F238E27FC236}">
                <a16:creationId xmlns:a16="http://schemas.microsoft.com/office/drawing/2014/main" id="{3D74804E-5B6E-463E-9F73-3FBDBECC7D07}"/>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3318" name="Notes Placeholder 2">
            <a:extLst>
              <a:ext uri="{FF2B5EF4-FFF2-40B4-BE49-F238E27FC236}">
                <a16:creationId xmlns:a16="http://schemas.microsoft.com/office/drawing/2014/main" id="{E4413E66-84B9-4391-852A-1AC85262F994}"/>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30445181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4D5C548-7162-4456-822B-48B2FA58B917}"/>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9700BB1A-3D3C-4E7D-823F-B0BFC89840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47" name="Rectangle 2">
            <a:extLst>
              <a:ext uri="{FF2B5EF4-FFF2-40B4-BE49-F238E27FC236}">
                <a16:creationId xmlns:a16="http://schemas.microsoft.com/office/drawing/2014/main" id="{6892FEAA-3378-4F09-AFB8-42794DECFAF1}"/>
              </a:ext>
            </a:extLst>
          </p:cNvPr>
          <p:cNvSpPr>
            <a:spLocks noGrp="1" noRot="1" noChangeAspect="1" noChangeArrowheads="1" noTextEdit="1"/>
          </p:cNvSpPr>
          <p:nvPr>
            <p:ph type="sldImg"/>
          </p:nvPr>
        </p:nvSpPr>
        <p:spPr>
          <a:ln/>
        </p:spPr>
      </p:sp>
      <p:sp>
        <p:nvSpPr>
          <p:cNvPr id="57348" name="Rectangle 16">
            <a:extLst>
              <a:ext uri="{FF2B5EF4-FFF2-40B4-BE49-F238E27FC236}">
                <a16:creationId xmlns:a16="http://schemas.microsoft.com/office/drawing/2014/main" id="{1A7C6EA6-DD99-4222-8171-0A659FED473A}"/>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49" name="Rectangle 17">
            <a:extLst>
              <a:ext uri="{FF2B5EF4-FFF2-40B4-BE49-F238E27FC236}">
                <a16:creationId xmlns:a16="http://schemas.microsoft.com/office/drawing/2014/main" id="{98CA77AB-A0D2-417B-B7B4-962181E9FA0F}"/>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3">
            <a:extLst>
              <a:ext uri="{FF2B5EF4-FFF2-40B4-BE49-F238E27FC236}">
                <a16:creationId xmlns:a16="http://schemas.microsoft.com/office/drawing/2014/main" id="{8CD8021E-0E48-4E4C-B6B0-11977C648B38}"/>
              </a:ext>
            </a:extLst>
          </p:cNvPr>
          <p:cNvSpPr>
            <a:spLocks noGrp="1" noChangeArrowheads="1"/>
          </p:cNvSpPr>
          <p:nvPr>
            <p:ph type="body" idx="3"/>
          </p:nvPr>
        </p:nvSpPr>
        <p:spPr/>
        <p:txBody>
          <a:bodyPr/>
          <a:lstStyle/>
          <a:p>
            <a:pPr eaLnBrk="1" hangingPunct="1">
              <a:defRPr/>
            </a:pPr>
            <a:endParaRPr lang="en-CA" altLang="en-US" dirty="0"/>
          </a:p>
          <a:p>
            <a:pPr marL="171450" indent="-171450" eaLnBrk="1" hangingPunct="1">
              <a:buFontTx/>
              <a:buChar char="•"/>
              <a:defRPr/>
            </a:pPr>
            <a:endParaRPr lang="en-CA" altLang="en-US" dirty="0"/>
          </a:p>
          <a:p>
            <a:pPr marL="171450" indent="-171450" eaLnBrk="1" hangingPunct="1">
              <a:buFontTx/>
              <a:buChar char="•"/>
              <a:defRPr/>
            </a:pPr>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115FAFD-4397-486B-A02C-240791721C1B}"/>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D990E5C1-3DD9-4450-AD9F-0AA0479083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5" name="Rectangle 2">
            <a:extLst>
              <a:ext uri="{FF2B5EF4-FFF2-40B4-BE49-F238E27FC236}">
                <a16:creationId xmlns:a16="http://schemas.microsoft.com/office/drawing/2014/main" id="{906C818B-326B-4980-B6AA-02D6F185C537}"/>
              </a:ext>
            </a:extLst>
          </p:cNvPr>
          <p:cNvSpPr>
            <a:spLocks noGrp="1" noRot="1" noChangeAspect="1" noChangeArrowheads="1" noTextEdit="1"/>
          </p:cNvSpPr>
          <p:nvPr>
            <p:ph type="sldImg"/>
          </p:nvPr>
        </p:nvSpPr>
        <p:spPr>
          <a:ln/>
        </p:spPr>
      </p:sp>
      <p:sp>
        <p:nvSpPr>
          <p:cNvPr id="59396" name="Rectangle 16">
            <a:extLst>
              <a:ext uri="{FF2B5EF4-FFF2-40B4-BE49-F238E27FC236}">
                <a16:creationId xmlns:a16="http://schemas.microsoft.com/office/drawing/2014/main" id="{63910EC3-7C53-47E5-90E1-F8285E999A66}"/>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7" name="Rectangle 17">
            <a:extLst>
              <a:ext uri="{FF2B5EF4-FFF2-40B4-BE49-F238E27FC236}">
                <a16:creationId xmlns:a16="http://schemas.microsoft.com/office/drawing/2014/main" id="{E640360A-B23D-4B3C-97BE-94755A71D7B7}"/>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8" name="Rectangle 3">
            <a:extLst>
              <a:ext uri="{FF2B5EF4-FFF2-40B4-BE49-F238E27FC236}">
                <a16:creationId xmlns:a16="http://schemas.microsoft.com/office/drawing/2014/main" id="{1EB357C1-67E1-4337-8E8E-2AA25CD0AA3A}"/>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CA" altLang="en-US">
              <a:latin typeface="Arial" panose="020B0604020202020204" pitchFamily="34" charset="0"/>
            </a:endParaRPr>
          </a:p>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B8B0BE5A-6D62-4AC0-8C7E-47EF1F1882B8}"/>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D141CD01-A046-49F0-92A1-7A1D4A1848F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43" name="Rectangle 2">
            <a:extLst>
              <a:ext uri="{FF2B5EF4-FFF2-40B4-BE49-F238E27FC236}">
                <a16:creationId xmlns:a16="http://schemas.microsoft.com/office/drawing/2014/main" id="{9546A884-0816-4B0A-B8F0-0C73A642088F}"/>
              </a:ext>
            </a:extLst>
          </p:cNvPr>
          <p:cNvSpPr>
            <a:spLocks noGrp="1" noRot="1" noChangeAspect="1" noChangeArrowheads="1" noTextEdit="1"/>
          </p:cNvSpPr>
          <p:nvPr>
            <p:ph type="sldImg"/>
          </p:nvPr>
        </p:nvSpPr>
        <p:spPr>
          <a:ln/>
        </p:spPr>
      </p:sp>
      <p:sp>
        <p:nvSpPr>
          <p:cNvPr id="61444" name="Rectangle 16">
            <a:extLst>
              <a:ext uri="{FF2B5EF4-FFF2-40B4-BE49-F238E27FC236}">
                <a16:creationId xmlns:a16="http://schemas.microsoft.com/office/drawing/2014/main" id="{4AFC4704-8DCF-4927-83FD-A15E13602243}"/>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45" name="Rectangle 17">
            <a:extLst>
              <a:ext uri="{FF2B5EF4-FFF2-40B4-BE49-F238E27FC236}">
                <a16:creationId xmlns:a16="http://schemas.microsoft.com/office/drawing/2014/main" id="{A417948A-0E8C-487D-9745-B7547FE57F95}"/>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46" name="Rectangle 3">
            <a:extLst>
              <a:ext uri="{FF2B5EF4-FFF2-40B4-BE49-F238E27FC236}">
                <a16:creationId xmlns:a16="http://schemas.microsoft.com/office/drawing/2014/main" id="{2015CA91-49F0-4D51-9979-74F5DD764FD4}"/>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CA" altLang="en-US">
              <a:latin typeface="Arial" panose="020B0604020202020204" pitchFamily="34" charset="0"/>
            </a:endParaRPr>
          </a:p>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8CB5A55-E3B4-41EA-BFE5-B047F64B997E}"/>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27F3EB16-2A62-43F6-BBDE-2ECFF1AF21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491" name="Rectangle 2">
            <a:extLst>
              <a:ext uri="{FF2B5EF4-FFF2-40B4-BE49-F238E27FC236}">
                <a16:creationId xmlns:a16="http://schemas.microsoft.com/office/drawing/2014/main" id="{C63E3ABC-71DE-468E-A844-54524FF95938}"/>
              </a:ext>
            </a:extLst>
          </p:cNvPr>
          <p:cNvSpPr>
            <a:spLocks noGrp="1" noRot="1" noChangeAspect="1" noChangeArrowheads="1" noTextEdit="1"/>
          </p:cNvSpPr>
          <p:nvPr>
            <p:ph type="sldImg"/>
          </p:nvPr>
        </p:nvSpPr>
        <p:spPr>
          <a:ln/>
        </p:spPr>
      </p:sp>
      <p:sp>
        <p:nvSpPr>
          <p:cNvPr id="63492" name="Rectangle 16">
            <a:extLst>
              <a:ext uri="{FF2B5EF4-FFF2-40B4-BE49-F238E27FC236}">
                <a16:creationId xmlns:a16="http://schemas.microsoft.com/office/drawing/2014/main" id="{CC75855B-EE5F-4D3A-A59F-9D6058A2F903}"/>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493" name="Rectangle 17">
            <a:extLst>
              <a:ext uri="{FF2B5EF4-FFF2-40B4-BE49-F238E27FC236}">
                <a16:creationId xmlns:a16="http://schemas.microsoft.com/office/drawing/2014/main" id="{9BBD1AFA-77EA-47B6-8C23-D7B4074E1915}"/>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494" name="Rectangle 3">
            <a:extLst>
              <a:ext uri="{FF2B5EF4-FFF2-40B4-BE49-F238E27FC236}">
                <a16:creationId xmlns:a16="http://schemas.microsoft.com/office/drawing/2014/main" id="{4DB76F73-8329-4F2E-BC5D-0866E36A9F64}"/>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CA" altLang="en-US">
              <a:latin typeface="Arial" panose="020B0604020202020204" pitchFamily="34" charset="0"/>
            </a:endParaRPr>
          </a:p>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031B3D8D-4ADF-42E5-90F1-22EBE83A7DED}"/>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44AEB1-FD1F-457F-887E-9441C1F72A3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39" name="Rectangle 2">
            <a:extLst>
              <a:ext uri="{FF2B5EF4-FFF2-40B4-BE49-F238E27FC236}">
                <a16:creationId xmlns:a16="http://schemas.microsoft.com/office/drawing/2014/main" id="{26EA4392-1F1D-467B-88A0-B91C2411BE28}"/>
              </a:ext>
            </a:extLst>
          </p:cNvPr>
          <p:cNvSpPr>
            <a:spLocks noGrp="1" noRot="1" noChangeAspect="1" noChangeArrowheads="1" noTextEdit="1"/>
          </p:cNvSpPr>
          <p:nvPr>
            <p:ph type="sldImg"/>
          </p:nvPr>
        </p:nvSpPr>
        <p:spPr>
          <a:ln/>
        </p:spPr>
      </p:sp>
      <p:sp>
        <p:nvSpPr>
          <p:cNvPr id="65540" name="Rectangle 16">
            <a:extLst>
              <a:ext uri="{FF2B5EF4-FFF2-40B4-BE49-F238E27FC236}">
                <a16:creationId xmlns:a16="http://schemas.microsoft.com/office/drawing/2014/main" id="{8EDC252D-79CB-4CE1-AC0C-567C0A586D13}"/>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41" name="Rectangle 17">
            <a:extLst>
              <a:ext uri="{FF2B5EF4-FFF2-40B4-BE49-F238E27FC236}">
                <a16:creationId xmlns:a16="http://schemas.microsoft.com/office/drawing/2014/main" id="{FDEC578B-2ED1-4460-A942-D06ABD0A6C5F}"/>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42" name="Rectangle 3">
            <a:extLst>
              <a:ext uri="{FF2B5EF4-FFF2-40B4-BE49-F238E27FC236}">
                <a16:creationId xmlns:a16="http://schemas.microsoft.com/office/drawing/2014/main" id="{9ACD19B2-F223-4A28-997A-BE9442BB1506}"/>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CA" altLang="en-US">
              <a:latin typeface="Arial" panose="020B0604020202020204" pitchFamily="34" charset="0"/>
            </a:endParaRPr>
          </a:p>
          <a:p>
            <a:pPr marL="171450" indent="-171450" eaLnBrk="1" hangingPunct="1">
              <a:buFontTx/>
              <a:buChar char="•"/>
            </a:pPr>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21A59ED-6852-4BAE-AC19-71584EE298D3}"/>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7230430A-DD8E-486E-BF74-DBB805326C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87" name="Rectangle 2">
            <a:extLst>
              <a:ext uri="{FF2B5EF4-FFF2-40B4-BE49-F238E27FC236}">
                <a16:creationId xmlns:a16="http://schemas.microsoft.com/office/drawing/2014/main" id="{A23A9A5F-BF19-476C-ADC1-DA753AB30EE8}"/>
              </a:ext>
            </a:extLst>
          </p:cNvPr>
          <p:cNvSpPr>
            <a:spLocks noGrp="1" noRot="1" noChangeAspect="1" noChangeArrowheads="1" noTextEdit="1"/>
          </p:cNvSpPr>
          <p:nvPr>
            <p:ph type="sldImg"/>
          </p:nvPr>
        </p:nvSpPr>
        <p:spPr>
          <a:ln/>
        </p:spPr>
      </p:sp>
      <p:sp>
        <p:nvSpPr>
          <p:cNvPr id="67588" name="Rectangle 16">
            <a:extLst>
              <a:ext uri="{FF2B5EF4-FFF2-40B4-BE49-F238E27FC236}">
                <a16:creationId xmlns:a16="http://schemas.microsoft.com/office/drawing/2014/main" id="{3A406A72-7477-42B9-8DF0-D5D8AFB99464}"/>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89" name="Rectangle 17">
            <a:extLst>
              <a:ext uri="{FF2B5EF4-FFF2-40B4-BE49-F238E27FC236}">
                <a16:creationId xmlns:a16="http://schemas.microsoft.com/office/drawing/2014/main" id="{02AB9C2F-9FB0-4C85-82CE-EB1EF4BF3627}"/>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90" name="Rectangle 3">
            <a:extLst>
              <a:ext uri="{FF2B5EF4-FFF2-40B4-BE49-F238E27FC236}">
                <a16:creationId xmlns:a16="http://schemas.microsoft.com/office/drawing/2014/main" id="{7B16D8CB-35F3-40E7-918B-4CDE09A6699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latin typeface="Century Gothic" panose="020B0502020202020204" pitchFamily="34" charset="0"/>
              </a:rPr>
              <a:t>Monitoring may include researching and interviewing clinical supervisors, gathering documentation, conducting calls with treating health care professionals, and/or the RPs themselves.</a:t>
            </a:r>
          </a:p>
          <a:p>
            <a:pPr>
              <a:spcBef>
                <a:spcPct val="0"/>
              </a:spcBef>
            </a:pPr>
            <a:endParaRPr lang="en-US" altLang="en-US" dirty="0">
              <a:latin typeface="Century Gothic" panose="020B0502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21A59ED-6852-4BAE-AC19-71584EE298D3}"/>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7230430A-DD8E-486E-BF74-DBB805326C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87" name="Rectangle 2">
            <a:extLst>
              <a:ext uri="{FF2B5EF4-FFF2-40B4-BE49-F238E27FC236}">
                <a16:creationId xmlns:a16="http://schemas.microsoft.com/office/drawing/2014/main" id="{A23A9A5F-BF19-476C-ADC1-DA753AB30EE8}"/>
              </a:ext>
            </a:extLst>
          </p:cNvPr>
          <p:cNvSpPr>
            <a:spLocks noGrp="1" noRot="1" noChangeAspect="1" noChangeArrowheads="1" noTextEdit="1"/>
          </p:cNvSpPr>
          <p:nvPr>
            <p:ph type="sldImg"/>
          </p:nvPr>
        </p:nvSpPr>
        <p:spPr>
          <a:ln/>
        </p:spPr>
      </p:sp>
      <p:sp>
        <p:nvSpPr>
          <p:cNvPr id="67588" name="Rectangle 16">
            <a:extLst>
              <a:ext uri="{FF2B5EF4-FFF2-40B4-BE49-F238E27FC236}">
                <a16:creationId xmlns:a16="http://schemas.microsoft.com/office/drawing/2014/main" id="{3A406A72-7477-42B9-8DF0-D5D8AFB99464}"/>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89" name="Rectangle 17">
            <a:extLst>
              <a:ext uri="{FF2B5EF4-FFF2-40B4-BE49-F238E27FC236}">
                <a16:creationId xmlns:a16="http://schemas.microsoft.com/office/drawing/2014/main" id="{02AB9C2F-9FB0-4C85-82CE-EB1EF4BF3627}"/>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90" name="Rectangle 3">
            <a:extLst>
              <a:ext uri="{FF2B5EF4-FFF2-40B4-BE49-F238E27FC236}">
                <a16:creationId xmlns:a16="http://schemas.microsoft.com/office/drawing/2014/main" id="{7B16D8CB-35F3-40E7-918B-4CDE09A66992}"/>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Century Gothic" panose="020B0502020202020204" pitchFamily="34" charset="0"/>
              </a:rPr>
              <a:t>Monitoring may include researching and interviewing clinical supervisors, gathering documentation, conducting calls with treating health care professionals, and/or the RPs themselves.</a:t>
            </a:r>
          </a:p>
          <a:p>
            <a:pPr>
              <a:spcBef>
                <a:spcPct val="0"/>
              </a:spcBef>
            </a:pPr>
            <a:endParaRPr lang="en-US" altLang="en-US">
              <a:latin typeface="Century Gothic" panose="020B0502020202020204" pitchFamily="34" charset="0"/>
            </a:endParaRPr>
          </a:p>
          <a:p>
            <a:pPr>
              <a:spcBef>
                <a:spcPct val="0"/>
              </a:spcBef>
            </a:pPr>
            <a:r>
              <a:rPr lang="en-US" altLang="en-US">
                <a:latin typeface="Century Gothic" panose="020B0502020202020204" pitchFamily="34" charset="0"/>
              </a:rPr>
              <a:t>At the heart of this work is the need to </a:t>
            </a:r>
            <a:endParaRPr lang="en-US" altLang="en-US">
              <a:latin typeface="Arial" panose="020B0604020202020204" pitchFamily="34" charset="0"/>
            </a:endParaRPr>
          </a:p>
        </p:txBody>
      </p:sp>
    </p:spTree>
    <p:extLst>
      <p:ext uri="{BB962C8B-B14F-4D97-AF65-F5344CB8AC3E}">
        <p14:creationId xmlns:p14="http://schemas.microsoft.com/office/powerpoint/2010/main" val="25038683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2022390E-E6EB-44EB-AFE5-158C739E72FB}"/>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7495AF85-1E84-467E-994C-1DDDE1D165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5" name="Rectangle 2">
            <a:extLst>
              <a:ext uri="{FF2B5EF4-FFF2-40B4-BE49-F238E27FC236}">
                <a16:creationId xmlns:a16="http://schemas.microsoft.com/office/drawing/2014/main" id="{DDB60AD2-60EA-44E8-A2B4-182006EA8871}"/>
              </a:ext>
            </a:extLst>
          </p:cNvPr>
          <p:cNvSpPr>
            <a:spLocks noGrp="1" noRot="1" noChangeAspect="1" noChangeArrowheads="1" noTextEdit="1"/>
          </p:cNvSpPr>
          <p:nvPr>
            <p:ph type="sldImg"/>
          </p:nvPr>
        </p:nvSpPr>
        <p:spPr>
          <a:ln/>
        </p:spPr>
      </p:sp>
      <p:sp>
        <p:nvSpPr>
          <p:cNvPr id="69636" name="Rectangle 16">
            <a:extLst>
              <a:ext uri="{FF2B5EF4-FFF2-40B4-BE49-F238E27FC236}">
                <a16:creationId xmlns:a16="http://schemas.microsoft.com/office/drawing/2014/main" id="{DD1BE6E1-FFA1-45A8-B010-2163A0BF8126}"/>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7" name="Rectangle 17">
            <a:extLst>
              <a:ext uri="{FF2B5EF4-FFF2-40B4-BE49-F238E27FC236}">
                <a16:creationId xmlns:a16="http://schemas.microsoft.com/office/drawing/2014/main" id="{DD529C55-D206-463A-A3C0-4BF013F23AC1}"/>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8" name="Rectangle 3">
            <a:extLst>
              <a:ext uri="{FF2B5EF4-FFF2-40B4-BE49-F238E27FC236}">
                <a16:creationId xmlns:a16="http://schemas.microsoft.com/office/drawing/2014/main" id="{E43CD41F-BE2E-46C5-9059-4994AC729251}"/>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latin typeface="Century Gothic" panose="020B0502020202020204" pitchFamily="34" charset="0"/>
              </a:rPr>
              <a:t>The College monitors all registrants who have conditions on their practice.</a:t>
            </a:r>
          </a:p>
          <a:p>
            <a:pPr>
              <a:spcBef>
                <a:spcPct val="0"/>
              </a:spcBef>
            </a:pPr>
            <a:endParaRPr lang="en-US" altLang="en-US" dirty="0">
              <a:latin typeface="Century Gothic" panose="020B0502020202020204" pitchFamily="34" charset="0"/>
            </a:endParaRPr>
          </a:p>
          <a:p>
            <a:pPr>
              <a:spcBef>
                <a:spcPct val="0"/>
              </a:spcBef>
            </a:pPr>
            <a:r>
              <a:rPr lang="en-US" altLang="en-US" dirty="0">
                <a:latin typeface="Century Gothic" panose="020B0502020202020204" pitchFamily="34" charset="0"/>
              </a:rPr>
              <a:t>Monitoring ensures that RPs comply with the decisions that arise from the College’s statutory committees, including Registration, Quality Assurance, Discipline, FTP and ICRC. </a:t>
            </a:r>
          </a:p>
          <a:p>
            <a:pPr eaLnBrk="1" hangingPunct="1"/>
            <a:endParaRPr lang="en-US" altLang="en-US" dirty="0">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2022390E-E6EB-44EB-AFE5-158C739E72FB}"/>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7495AF85-1E84-467E-994C-1DDDE1D165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5" name="Rectangle 2">
            <a:extLst>
              <a:ext uri="{FF2B5EF4-FFF2-40B4-BE49-F238E27FC236}">
                <a16:creationId xmlns:a16="http://schemas.microsoft.com/office/drawing/2014/main" id="{DDB60AD2-60EA-44E8-A2B4-182006EA8871}"/>
              </a:ext>
            </a:extLst>
          </p:cNvPr>
          <p:cNvSpPr>
            <a:spLocks noGrp="1" noRot="1" noChangeAspect="1" noChangeArrowheads="1" noTextEdit="1"/>
          </p:cNvSpPr>
          <p:nvPr>
            <p:ph type="sldImg"/>
          </p:nvPr>
        </p:nvSpPr>
        <p:spPr>
          <a:ln/>
        </p:spPr>
      </p:sp>
      <p:sp>
        <p:nvSpPr>
          <p:cNvPr id="69636" name="Rectangle 16">
            <a:extLst>
              <a:ext uri="{FF2B5EF4-FFF2-40B4-BE49-F238E27FC236}">
                <a16:creationId xmlns:a16="http://schemas.microsoft.com/office/drawing/2014/main" id="{DD1BE6E1-FFA1-45A8-B010-2163A0BF8126}"/>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7" name="Rectangle 17">
            <a:extLst>
              <a:ext uri="{FF2B5EF4-FFF2-40B4-BE49-F238E27FC236}">
                <a16:creationId xmlns:a16="http://schemas.microsoft.com/office/drawing/2014/main" id="{DD529C55-D206-463A-A3C0-4BF013F23AC1}"/>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8" name="Rectangle 3">
            <a:extLst>
              <a:ext uri="{FF2B5EF4-FFF2-40B4-BE49-F238E27FC236}">
                <a16:creationId xmlns:a16="http://schemas.microsoft.com/office/drawing/2014/main" id="{E43CD41F-BE2E-46C5-9059-4994AC729251}"/>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86762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2022390E-E6EB-44EB-AFE5-158C739E72FB}"/>
              </a:ext>
            </a:extLst>
          </p:cNvPr>
          <p:cNvSpPr txBox="1">
            <a:spLocks noGrp="1" noChangeArrowheads="1"/>
          </p:cNvSpPr>
          <p:nvPr/>
        </p:nvSpPr>
        <p:spPr bwMode="auto">
          <a:xfrm>
            <a:off x="3935413" y="8772525"/>
            <a:ext cx="301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5" rIns="93167" bIns="46585"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7495AF85-1E84-467E-994C-1DDDE1D165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345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5" name="Rectangle 2">
            <a:extLst>
              <a:ext uri="{FF2B5EF4-FFF2-40B4-BE49-F238E27FC236}">
                <a16:creationId xmlns:a16="http://schemas.microsoft.com/office/drawing/2014/main" id="{DDB60AD2-60EA-44E8-A2B4-182006EA8871}"/>
              </a:ext>
            </a:extLst>
          </p:cNvPr>
          <p:cNvSpPr>
            <a:spLocks noGrp="1" noRot="1" noChangeAspect="1" noChangeArrowheads="1" noTextEdit="1"/>
          </p:cNvSpPr>
          <p:nvPr>
            <p:ph type="sldImg"/>
          </p:nvPr>
        </p:nvSpPr>
        <p:spPr>
          <a:ln/>
        </p:spPr>
      </p:sp>
      <p:sp>
        <p:nvSpPr>
          <p:cNvPr id="69636" name="Rectangle 16">
            <a:extLst>
              <a:ext uri="{FF2B5EF4-FFF2-40B4-BE49-F238E27FC236}">
                <a16:creationId xmlns:a16="http://schemas.microsoft.com/office/drawing/2014/main" id="{DD1BE6E1-FFA1-45A8-B010-2163A0BF8126}"/>
              </a:ext>
            </a:extLst>
          </p:cNvPr>
          <p:cNvSpPr>
            <a:spLocks noChangeArrowheads="1"/>
          </p:cNvSpPr>
          <p:nvPr/>
        </p:nvSpPr>
        <p:spPr bwMode="auto">
          <a:xfrm>
            <a:off x="906463" y="46180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7" name="Rectangle 17">
            <a:extLst>
              <a:ext uri="{FF2B5EF4-FFF2-40B4-BE49-F238E27FC236}">
                <a16:creationId xmlns:a16="http://schemas.microsoft.com/office/drawing/2014/main" id="{DD529C55-D206-463A-A3C0-4BF013F23AC1}"/>
              </a:ext>
            </a:extLst>
          </p:cNvPr>
          <p:cNvSpPr>
            <a:spLocks noChangeArrowheads="1"/>
          </p:cNvSpPr>
          <p:nvPr/>
        </p:nvSpPr>
        <p:spPr bwMode="auto">
          <a:xfrm>
            <a:off x="5967413" y="4694238"/>
            <a:ext cx="76200" cy="3784600"/>
          </a:xfrm>
          <a:prstGeom prst="rect">
            <a:avLst/>
          </a:prstGeom>
          <a:solidFill>
            <a:schemeClr val="bg1"/>
          </a:solidFill>
          <a:ln w="9525">
            <a:solidFill>
              <a:schemeClr val="bg1"/>
            </a:solidFill>
            <a:miter lim="800000"/>
            <a:headEnd/>
            <a:tailEnd/>
          </a:ln>
        </p:spPr>
        <p:txBody>
          <a:bodyPr wrap="none" lIns="91431" tIns="45715" rIns="91431" bIns="4571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5988" rtl="0" eaLnBrk="1" fontAlgn="base" latinLnBrk="0" hangingPunct="1">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8" name="Rectangle 3">
            <a:extLst>
              <a:ext uri="{FF2B5EF4-FFF2-40B4-BE49-F238E27FC236}">
                <a16:creationId xmlns:a16="http://schemas.microsoft.com/office/drawing/2014/main" id="{E43CD41F-BE2E-46C5-9059-4994AC729251}"/>
              </a:ext>
            </a:extLst>
          </p:cNvPr>
          <p:cNvSpPr>
            <a:spLocks noGrp="1" noChangeArrowheads="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8324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90B778F6-97C2-48E2-B1BA-79FC51E1F2CB}"/>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98D16B9-BC3D-4CB5-A4BD-FCE197D3DE89}" type="slidenum">
              <a:rPr lang="en-US" altLang="en-US">
                <a:solidFill>
                  <a:srgbClr val="000000"/>
                </a:solidFill>
              </a:rPr>
              <a:pPr algn="r" eaLnBrk="1" hangingPunct="1">
                <a:spcBef>
                  <a:spcPct val="0"/>
                </a:spcBef>
              </a:pPr>
              <a:t>7</a:t>
            </a:fld>
            <a:endParaRPr lang="en-US" altLang="en-US">
              <a:solidFill>
                <a:srgbClr val="000000"/>
              </a:solidFill>
            </a:endParaRPr>
          </a:p>
        </p:txBody>
      </p:sp>
      <p:sp>
        <p:nvSpPr>
          <p:cNvPr id="11267" name="Rectangle 2">
            <a:extLst>
              <a:ext uri="{FF2B5EF4-FFF2-40B4-BE49-F238E27FC236}">
                <a16:creationId xmlns:a16="http://schemas.microsoft.com/office/drawing/2014/main" id="{FCA1161C-20D3-4958-8E76-814CE1CB036E}"/>
              </a:ext>
            </a:extLst>
          </p:cNvPr>
          <p:cNvSpPr>
            <a:spLocks noGrp="1" noRot="1" noChangeAspect="1" noChangeArrowheads="1" noTextEdit="1"/>
          </p:cNvSpPr>
          <p:nvPr>
            <p:ph type="sldImg"/>
          </p:nvPr>
        </p:nvSpPr>
        <p:spPr>
          <a:ln/>
        </p:spPr>
      </p:sp>
      <p:sp>
        <p:nvSpPr>
          <p:cNvPr id="11268" name="Rectangle 16">
            <a:extLst>
              <a:ext uri="{FF2B5EF4-FFF2-40B4-BE49-F238E27FC236}">
                <a16:creationId xmlns:a16="http://schemas.microsoft.com/office/drawing/2014/main" id="{5EB7A266-9DE5-43CD-9535-43B92D2781D4}"/>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1269" name="Rectangle 17">
            <a:extLst>
              <a:ext uri="{FF2B5EF4-FFF2-40B4-BE49-F238E27FC236}">
                <a16:creationId xmlns:a16="http://schemas.microsoft.com/office/drawing/2014/main" id="{2021FB7E-FAFF-4BB7-A187-C9FB77DEF70E}"/>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1270" name="Notes Placeholder 2">
            <a:extLst>
              <a:ext uri="{FF2B5EF4-FFF2-40B4-BE49-F238E27FC236}">
                <a16:creationId xmlns:a16="http://schemas.microsoft.com/office/drawing/2014/main" id="{8B664741-0279-4AE9-9B35-7BDA35743C71}"/>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346294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6B64CBE-3F09-4A09-8CFE-6F77CC327119}"/>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39AFF56-A667-4888-BEF3-F35E330FB688}" type="slidenum">
              <a:rPr lang="en-US" altLang="en-US">
                <a:solidFill>
                  <a:srgbClr val="000000"/>
                </a:solidFill>
              </a:rPr>
              <a:pPr algn="r" eaLnBrk="1" hangingPunct="1">
                <a:spcBef>
                  <a:spcPct val="0"/>
                </a:spcBef>
              </a:pPr>
              <a:t>8</a:t>
            </a:fld>
            <a:endParaRPr lang="en-US" altLang="en-US">
              <a:solidFill>
                <a:srgbClr val="000000"/>
              </a:solidFill>
            </a:endParaRPr>
          </a:p>
        </p:txBody>
      </p:sp>
      <p:sp>
        <p:nvSpPr>
          <p:cNvPr id="15363" name="Rectangle 2">
            <a:extLst>
              <a:ext uri="{FF2B5EF4-FFF2-40B4-BE49-F238E27FC236}">
                <a16:creationId xmlns:a16="http://schemas.microsoft.com/office/drawing/2014/main" id="{44839209-AB3F-46D8-BA38-A1032AFCFB5C}"/>
              </a:ext>
            </a:extLst>
          </p:cNvPr>
          <p:cNvSpPr>
            <a:spLocks noGrp="1" noRot="1" noChangeAspect="1" noChangeArrowheads="1" noTextEdit="1"/>
          </p:cNvSpPr>
          <p:nvPr>
            <p:ph type="sldImg"/>
          </p:nvPr>
        </p:nvSpPr>
        <p:spPr>
          <a:ln/>
        </p:spPr>
      </p:sp>
      <p:sp>
        <p:nvSpPr>
          <p:cNvPr id="15364" name="Rectangle 16">
            <a:extLst>
              <a:ext uri="{FF2B5EF4-FFF2-40B4-BE49-F238E27FC236}">
                <a16:creationId xmlns:a16="http://schemas.microsoft.com/office/drawing/2014/main" id="{BC321FEE-68E0-417F-B55B-22C1E184CEC7}"/>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5365" name="Rectangle 17">
            <a:extLst>
              <a:ext uri="{FF2B5EF4-FFF2-40B4-BE49-F238E27FC236}">
                <a16:creationId xmlns:a16="http://schemas.microsoft.com/office/drawing/2014/main" id="{A3ECDE05-5E60-4661-A81D-BBCB2153C33F}"/>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5366" name="Notes Placeholder 2">
            <a:extLst>
              <a:ext uri="{FF2B5EF4-FFF2-40B4-BE49-F238E27FC236}">
                <a16:creationId xmlns:a16="http://schemas.microsoft.com/office/drawing/2014/main" id="{5CAE281B-041F-4895-881E-641631046CAF}"/>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73385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20EE893-E667-44AB-ABA2-E94D5F98916A}"/>
              </a:ext>
            </a:extLst>
          </p:cNvPr>
          <p:cNvSpPr txBox="1">
            <a:spLocks noGrp="1" noChangeArrowheads="1"/>
          </p:cNvSpPr>
          <p:nvPr/>
        </p:nvSpPr>
        <p:spPr bwMode="auto">
          <a:xfrm>
            <a:off x="4142162" y="9119325"/>
            <a:ext cx="317136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65" tIns="48684" rIns="97365" bIns="48684" anchor="b"/>
          <a:lstStyle>
            <a:lvl1pPr defTabSz="933450">
              <a:spcBef>
                <a:spcPct val="30000"/>
              </a:spcBef>
              <a:defRPr sz="1200">
                <a:solidFill>
                  <a:schemeClr val="tx1"/>
                </a:solidFill>
                <a:latin typeface="Arial" panose="020B0604020202020204" pitchFamily="34" charset="0"/>
              </a:defRPr>
            </a:lvl1pPr>
            <a:lvl2pPr marL="742950" indent="-285750" defTabSz="933450">
              <a:spcBef>
                <a:spcPct val="30000"/>
              </a:spcBef>
              <a:defRPr sz="1200">
                <a:solidFill>
                  <a:schemeClr val="tx1"/>
                </a:solidFill>
                <a:latin typeface="Arial" panose="020B0604020202020204" pitchFamily="34" charset="0"/>
              </a:defRPr>
            </a:lvl2pPr>
            <a:lvl3pPr marL="1143000" indent="-228600" defTabSz="933450">
              <a:spcBef>
                <a:spcPct val="30000"/>
              </a:spcBef>
              <a:defRPr sz="1200">
                <a:solidFill>
                  <a:schemeClr val="tx1"/>
                </a:solidFill>
                <a:latin typeface="Arial" panose="020B0604020202020204" pitchFamily="34" charset="0"/>
              </a:defRPr>
            </a:lvl3pPr>
            <a:lvl4pPr marL="1600200" indent="-228600" defTabSz="933450">
              <a:spcBef>
                <a:spcPct val="30000"/>
              </a:spcBef>
              <a:defRPr sz="1200">
                <a:solidFill>
                  <a:schemeClr val="tx1"/>
                </a:solidFill>
                <a:latin typeface="Arial" panose="020B0604020202020204" pitchFamily="34" charset="0"/>
              </a:defRPr>
            </a:lvl4pPr>
            <a:lvl5pPr marL="2057400" indent="-228600" defTabSz="933450">
              <a:spcBef>
                <a:spcPct val="30000"/>
              </a:spcBef>
              <a:defRPr sz="1200">
                <a:solidFill>
                  <a:schemeClr val="tx1"/>
                </a:solidFill>
                <a:latin typeface="Arial" panose="020B0604020202020204" pitchFamily="34" charset="0"/>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ECE9E8B-5599-435F-8046-7368DC342069}" type="slidenum">
              <a:rPr lang="en-US" altLang="en-US">
                <a:solidFill>
                  <a:srgbClr val="000000"/>
                </a:solidFill>
              </a:rPr>
              <a:pPr algn="r" eaLnBrk="1" hangingPunct="1">
                <a:spcBef>
                  <a:spcPct val="0"/>
                </a:spcBef>
              </a:pPr>
              <a:t>9</a:t>
            </a:fld>
            <a:endParaRPr lang="en-US" altLang="en-US">
              <a:solidFill>
                <a:srgbClr val="000000"/>
              </a:solidFill>
            </a:endParaRPr>
          </a:p>
        </p:txBody>
      </p:sp>
      <p:sp>
        <p:nvSpPr>
          <p:cNvPr id="17411" name="Rectangle 2">
            <a:extLst>
              <a:ext uri="{FF2B5EF4-FFF2-40B4-BE49-F238E27FC236}">
                <a16:creationId xmlns:a16="http://schemas.microsoft.com/office/drawing/2014/main" id="{5C36581C-D635-4A96-887C-7B27EA7F65C9}"/>
              </a:ext>
            </a:extLst>
          </p:cNvPr>
          <p:cNvSpPr>
            <a:spLocks noGrp="1" noRot="1" noChangeAspect="1" noChangeArrowheads="1" noTextEdit="1"/>
          </p:cNvSpPr>
          <p:nvPr>
            <p:ph type="sldImg"/>
          </p:nvPr>
        </p:nvSpPr>
        <p:spPr>
          <a:ln/>
        </p:spPr>
      </p:sp>
      <p:sp>
        <p:nvSpPr>
          <p:cNvPr id="17412" name="Rectangle 16">
            <a:extLst>
              <a:ext uri="{FF2B5EF4-FFF2-40B4-BE49-F238E27FC236}">
                <a16:creationId xmlns:a16="http://schemas.microsoft.com/office/drawing/2014/main" id="{0825573C-742A-424B-A1CD-095CAF0FBEEB}"/>
              </a:ext>
            </a:extLst>
          </p:cNvPr>
          <p:cNvSpPr>
            <a:spLocks noChangeArrowheads="1"/>
          </p:cNvSpPr>
          <p:nvPr/>
        </p:nvSpPr>
        <p:spPr bwMode="auto">
          <a:xfrm>
            <a:off x="954084" y="4800600"/>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7413" name="Rectangle 17">
            <a:extLst>
              <a:ext uri="{FF2B5EF4-FFF2-40B4-BE49-F238E27FC236}">
                <a16:creationId xmlns:a16="http://schemas.microsoft.com/office/drawing/2014/main" id="{166E2566-E8CC-4E55-9179-DD7DAF22DEBB}"/>
              </a:ext>
            </a:extLst>
          </p:cNvPr>
          <p:cNvSpPr>
            <a:spLocks noChangeArrowheads="1"/>
          </p:cNvSpPr>
          <p:nvPr/>
        </p:nvSpPr>
        <p:spPr bwMode="auto">
          <a:xfrm>
            <a:off x="6280914" y="4879813"/>
            <a:ext cx="80203" cy="3934215"/>
          </a:xfrm>
          <a:prstGeom prst="rect">
            <a:avLst/>
          </a:prstGeom>
          <a:solidFill>
            <a:schemeClr val="bg1"/>
          </a:solidFill>
          <a:ln w="9525">
            <a:solidFill>
              <a:schemeClr val="bg1"/>
            </a:solidFill>
            <a:miter lim="800000"/>
            <a:headEnd/>
            <a:tailEnd/>
          </a:ln>
        </p:spPr>
        <p:txBody>
          <a:bodyPr wrap="none" lIns="95550" tIns="47775" rIns="95550" bIns="47775" anchor="ctr"/>
          <a:lstStyle>
            <a:lvl1pPr defTabSz="915988">
              <a:spcBef>
                <a:spcPct val="30000"/>
              </a:spcBef>
              <a:defRPr sz="1200">
                <a:solidFill>
                  <a:schemeClr val="tx1"/>
                </a:solidFill>
                <a:latin typeface="Arial" panose="020B0604020202020204" pitchFamily="34" charset="0"/>
              </a:defRPr>
            </a:lvl1pPr>
            <a:lvl2pPr marL="742950" indent="-285750" defTabSz="915988">
              <a:spcBef>
                <a:spcPct val="30000"/>
              </a:spcBef>
              <a:defRPr sz="1200">
                <a:solidFill>
                  <a:schemeClr val="tx1"/>
                </a:solidFill>
                <a:latin typeface="Arial" panose="020B0604020202020204" pitchFamily="34" charset="0"/>
              </a:defRPr>
            </a:lvl2pPr>
            <a:lvl3pPr marL="1143000" indent="-228600" defTabSz="915988">
              <a:spcBef>
                <a:spcPct val="30000"/>
              </a:spcBef>
              <a:defRPr sz="1200">
                <a:solidFill>
                  <a:schemeClr val="tx1"/>
                </a:solidFill>
                <a:latin typeface="Arial" panose="020B0604020202020204" pitchFamily="34" charset="0"/>
              </a:defRPr>
            </a:lvl3pPr>
            <a:lvl4pPr marL="1600200" indent="-228600" defTabSz="915988">
              <a:spcBef>
                <a:spcPct val="30000"/>
              </a:spcBef>
              <a:defRPr sz="1200">
                <a:solidFill>
                  <a:schemeClr val="tx1"/>
                </a:solidFill>
                <a:latin typeface="Arial" panose="020B0604020202020204" pitchFamily="34" charset="0"/>
              </a:defRPr>
            </a:lvl4pPr>
            <a:lvl5pPr marL="2057400" indent="-228600" defTabSz="915988">
              <a:spcBef>
                <a:spcPct val="30000"/>
              </a:spcBef>
              <a:defRPr sz="1200">
                <a:solidFill>
                  <a:schemeClr val="tx1"/>
                </a:solidFill>
                <a:latin typeface="Arial" panose="020B0604020202020204" pitchFamily="34" charset="0"/>
              </a:defRPr>
            </a:lvl5pPr>
            <a:lvl6pPr marL="2514600" indent="-228600" defTabSz="915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5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5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59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CA" altLang="en-US" sz="1900">
              <a:solidFill>
                <a:srgbClr val="000000"/>
              </a:solidFill>
            </a:endParaRPr>
          </a:p>
        </p:txBody>
      </p:sp>
      <p:sp>
        <p:nvSpPr>
          <p:cNvPr id="17414" name="Notes Placeholder 2">
            <a:extLst>
              <a:ext uri="{FF2B5EF4-FFF2-40B4-BE49-F238E27FC236}">
                <a16:creationId xmlns:a16="http://schemas.microsoft.com/office/drawing/2014/main" id="{13758C9C-75D3-4A41-B4C1-81B42078970B}"/>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Tree>
    <p:extLst>
      <p:ext uri="{BB962C8B-B14F-4D97-AF65-F5344CB8AC3E}">
        <p14:creationId xmlns:p14="http://schemas.microsoft.com/office/powerpoint/2010/main" val="271177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a:extLst>
              <a:ext uri="{FF2B5EF4-FFF2-40B4-BE49-F238E27FC236}">
                <a16:creationId xmlns:a16="http://schemas.microsoft.com/office/drawing/2014/main" id="{C0143DC3-7B40-4A27-BAF5-0A355D9B89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7BB91E-D95D-4BC4-9FAF-A43125AA3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55AEBC-00FE-4FD7-99EC-3591517AB205}"/>
              </a:ext>
            </a:extLst>
          </p:cNvPr>
          <p:cNvSpPr>
            <a:spLocks noGrp="1" noChangeArrowheads="1"/>
          </p:cNvSpPr>
          <p:nvPr>
            <p:ph type="sldNum" sz="quarter" idx="12"/>
          </p:nvPr>
        </p:nvSpPr>
        <p:spPr>
          <a:ln/>
        </p:spPr>
        <p:txBody>
          <a:bodyPr/>
          <a:lstStyle>
            <a:lvl1pPr>
              <a:defRPr/>
            </a:lvl1pPr>
          </a:lstStyle>
          <a:p>
            <a:fld id="{4C303FBD-CF82-4A5F-BEF0-00310F628D3E}" type="slidenum">
              <a:rPr lang="en-US" altLang="en-US"/>
              <a:pPr/>
              <a:t>‹#›</a:t>
            </a:fld>
            <a:endParaRPr lang="en-US" altLang="en-US"/>
          </a:p>
        </p:txBody>
      </p:sp>
    </p:spTree>
    <p:extLst>
      <p:ext uri="{BB962C8B-B14F-4D97-AF65-F5344CB8AC3E}">
        <p14:creationId xmlns:p14="http://schemas.microsoft.com/office/powerpoint/2010/main" val="284670465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FFA22F40-97A3-4977-BCCC-3530D0CE07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F646AA-9102-402E-A87E-713DEF896F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908020-978D-404C-A1C2-657ABBA32E94}"/>
              </a:ext>
            </a:extLst>
          </p:cNvPr>
          <p:cNvSpPr>
            <a:spLocks noGrp="1" noChangeArrowheads="1"/>
          </p:cNvSpPr>
          <p:nvPr>
            <p:ph type="sldNum" sz="quarter" idx="12"/>
          </p:nvPr>
        </p:nvSpPr>
        <p:spPr>
          <a:ln/>
        </p:spPr>
        <p:txBody>
          <a:bodyPr/>
          <a:lstStyle>
            <a:lvl1pPr>
              <a:defRPr/>
            </a:lvl1pPr>
          </a:lstStyle>
          <a:p>
            <a:fld id="{5C878C25-4E0B-4AAB-833D-89152EFFDEEB}" type="slidenum">
              <a:rPr lang="en-US" altLang="en-US"/>
              <a:pPr/>
              <a:t>‹#›</a:t>
            </a:fld>
            <a:endParaRPr lang="en-US" altLang="en-US"/>
          </a:p>
        </p:txBody>
      </p:sp>
    </p:spTree>
    <p:extLst>
      <p:ext uri="{BB962C8B-B14F-4D97-AF65-F5344CB8AC3E}">
        <p14:creationId xmlns:p14="http://schemas.microsoft.com/office/powerpoint/2010/main" val="358115604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528AEFC3-428A-4EC9-9CAC-F0E4C0A034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E53542-C868-4E39-9851-6FAB275FEB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541127-2F9D-4AD2-BE7B-65F7C433BDA0}"/>
              </a:ext>
            </a:extLst>
          </p:cNvPr>
          <p:cNvSpPr>
            <a:spLocks noGrp="1" noChangeArrowheads="1"/>
          </p:cNvSpPr>
          <p:nvPr>
            <p:ph type="sldNum" sz="quarter" idx="12"/>
          </p:nvPr>
        </p:nvSpPr>
        <p:spPr>
          <a:ln/>
        </p:spPr>
        <p:txBody>
          <a:bodyPr/>
          <a:lstStyle>
            <a:lvl1pPr>
              <a:defRPr/>
            </a:lvl1pPr>
          </a:lstStyle>
          <a:p>
            <a:fld id="{95BEF8D5-F557-4572-959F-23A3082D95FB}" type="slidenum">
              <a:rPr lang="en-US" altLang="en-US"/>
              <a:pPr/>
              <a:t>‹#›</a:t>
            </a:fld>
            <a:endParaRPr lang="en-US" altLang="en-US"/>
          </a:p>
        </p:txBody>
      </p:sp>
    </p:spTree>
    <p:extLst>
      <p:ext uri="{BB962C8B-B14F-4D97-AF65-F5344CB8AC3E}">
        <p14:creationId xmlns:p14="http://schemas.microsoft.com/office/powerpoint/2010/main" val="390353604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CA"/>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B76337BC-431E-458E-AC96-F94445E73FB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18005D-8C5E-48FC-A2E3-E728A60132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DEF2945-8735-491A-A6ED-015E042FDB77}"/>
              </a:ext>
            </a:extLst>
          </p:cNvPr>
          <p:cNvSpPr>
            <a:spLocks noGrp="1" noChangeArrowheads="1"/>
          </p:cNvSpPr>
          <p:nvPr>
            <p:ph type="sldNum" sz="quarter" idx="12"/>
          </p:nvPr>
        </p:nvSpPr>
        <p:spPr>
          <a:ln/>
        </p:spPr>
        <p:txBody>
          <a:bodyPr/>
          <a:lstStyle>
            <a:lvl1pPr>
              <a:defRPr/>
            </a:lvl1pPr>
          </a:lstStyle>
          <a:p>
            <a:fld id="{72D1EF4D-B445-4113-ACE0-A706B374C1CB}" type="slidenum">
              <a:rPr lang="en-US" altLang="en-US"/>
              <a:pPr/>
              <a:t>‹#›</a:t>
            </a:fld>
            <a:endParaRPr lang="en-US" altLang="en-US"/>
          </a:p>
        </p:txBody>
      </p:sp>
    </p:spTree>
    <p:extLst>
      <p:ext uri="{BB962C8B-B14F-4D97-AF65-F5344CB8AC3E}">
        <p14:creationId xmlns:p14="http://schemas.microsoft.com/office/powerpoint/2010/main" val="251547372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60B23DAD-61EF-4402-A5D1-AA672A1C4B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120962-BF94-4574-A77F-8744FA103C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6DBAA6-AC91-41D7-A404-85DB830BA04B}"/>
              </a:ext>
            </a:extLst>
          </p:cNvPr>
          <p:cNvSpPr>
            <a:spLocks noGrp="1" noChangeArrowheads="1"/>
          </p:cNvSpPr>
          <p:nvPr>
            <p:ph type="sldNum" sz="quarter" idx="12"/>
          </p:nvPr>
        </p:nvSpPr>
        <p:spPr>
          <a:ln/>
        </p:spPr>
        <p:txBody>
          <a:bodyPr/>
          <a:lstStyle>
            <a:lvl1pPr>
              <a:defRPr/>
            </a:lvl1pPr>
          </a:lstStyle>
          <a:p>
            <a:fld id="{3342EFA0-E1D9-4313-9DD3-926496088DBD}" type="slidenum">
              <a:rPr lang="en-US" altLang="en-US"/>
              <a:pPr/>
              <a:t>‹#›</a:t>
            </a:fld>
            <a:endParaRPr lang="en-US" altLang="en-US"/>
          </a:p>
        </p:txBody>
      </p:sp>
    </p:spTree>
    <p:extLst>
      <p:ext uri="{BB962C8B-B14F-4D97-AF65-F5344CB8AC3E}">
        <p14:creationId xmlns:p14="http://schemas.microsoft.com/office/powerpoint/2010/main" val="259317244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able Placeholder 2"/>
          <p:cNvSpPr>
            <a:spLocks noGrp="1"/>
          </p:cNvSpPr>
          <p:nvPr>
            <p:ph type="tbl" idx="1"/>
          </p:nvPr>
        </p:nvSpPr>
        <p:spPr>
          <a:xfrm>
            <a:off x="457200" y="1600200"/>
            <a:ext cx="8229600" cy="4525963"/>
          </a:xfrm>
        </p:spPr>
        <p:txBody>
          <a:bodyPr/>
          <a:lstStyle/>
          <a:p>
            <a:pPr lvl="0"/>
            <a:endParaRPr lang="en-CA" noProof="0"/>
          </a:p>
        </p:txBody>
      </p:sp>
      <p:sp>
        <p:nvSpPr>
          <p:cNvPr id="4" name="Rectangle 4">
            <a:extLst>
              <a:ext uri="{FF2B5EF4-FFF2-40B4-BE49-F238E27FC236}">
                <a16:creationId xmlns:a16="http://schemas.microsoft.com/office/drawing/2014/main" id="{C5EF6DFC-EEEE-4E34-80E5-6C83C29C01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ED727D-1464-4A0B-AAFE-5AFC00970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F62E0F-949E-4341-9BA0-9A5EDA6594F3}"/>
              </a:ext>
            </a:extLst>
          </p:cNvPr>
          <p:cNvSpPr>
            <a:spLocks noGrp="1" noChangeArrowheads="1"/>
          </p:cNvSpPr>
          <p:nvPr>
            <p:ph type="sldNum" sz="quarter" idx="12"/>
          </p:nvPr>
        </p:nvSpPr>
        <p:spPr>
          <a:ln/>
        </p:spPr>
        <p:txBody>
          <a:bodyPr/>
          <a:lstStyle>
            <a:lvl1pPr>
              <a:defRPr/>
            </a:lvl1pPr>
          </a:lstStyle>
          <a:p>
            <a:fld id="{98E2BDF3-914A-4888-AB81-23F6667D72B7}" type="slidenum">
              <a:rPr lang="en-US" altLang="en-US"/>
              <a:pPr/>
              <a:t>‹#›</a:t>
            </a:fld>
            <a:endParaRPr lang="en-US" altLang="en-US"/>
          </a:p>
        </p:txBody>
      </p:sp>
    </p:spTree>
    <p:extLst>
      <p:ext uri="{BB962C8B-B14F-4D97-AF65-F5344CB8AC3E}">
        <p14:creationId xmlns:p14="http://schemas.microsoft.com/office/powerpoint/2010/main" val="225032791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a:extLst>
              <a:ext uri="{FF2B5EF4-FFF2-40B4-BE49-F238E27FC236}">
                <a16:creationId xmlns:a16="http://schemas.microsoft.com/office/drawing/2014/main" id="{3F98E7BB-0248-4EE0-B81E-1B61FCD8A2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A84BA8-79E2-4E80-AA26-2943B2BE98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19F9F1-2360-4F74-81A9-52B3AB1E7401}"/>
              </a:ext>
            </a:extLst>
          </p:cNvPr>
          <p:cNvSpPr>
            <a:spLocks noGrp="1" noChangeArrowheads="1"/>
          </p:cNvSpPr>
          <p:nvPr>
            <p:ph type="sldNum" sz="quarter" idx="12"/>
          </p:nvPr>
        </p:nvSpPr>
        <p:spPr>
          <a:ln/>
        </p:spPr>
        <p:txBody>
          <a:bodyPr/>
          <a:lstStyle>
            <a:lvl1pPr>
              <a:defRPr/>
            </a:lvl1pPr>
          </a:lstStyle>
          <a:p>
            <a:pPr>
              <a:defRPr/>
            </a:pPr>
            <a:fld id="{642D1EC9-ED7B-41E7-BC49-0211D4CEA133}" type="slidenum">
              <a:rPr lang="en-US" altLang="en-US"/>
              <a:pPr>
                <a:defRPr/>
              </a:pPr>
              <a:t>‹#›</a:t>
            </a:fld>
            <a:endParaRPr lang="en-US" altLang="en-US" dirty="0"/>
          </a:p>
        </p:txBody>
      </p:sp>
    </p:spTree>
    <p:extLst>
      <p:ext uri="{BB962C8B-B14F-4D97-AF65-F5344CB8AC3E}">
        <p14:creationId xmlns:p14="http://schemas.microsoft.com/office/powerpoint/2010/main" val="31905334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E79D8EDE-4371-4CF0-80E2-81A0BEC705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C18844-E659-46E7-B4C4-A5CC49213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3D2E38-94CB-4614-8259-7ABE58DF3562}"/>
              </a:ext>
            </a:extLst>
          </p:cNvPr>
          <p:cNvSpPr>
            <a:spLocks noGrp="1" noChangeArrowheads="1"/>
          </p:cNvSpPr>
          <p:nvPr>
            <p:ph type="sldNum" sz="quarter" idx="12"/>
          </p:nvPr>
        </p:nvSpPr>
        <p:spPr>
          <a:ln/>
        </p:spPr>
        <p:txBody>
          <a:bodyPr/>
          <a:lstStyle>
            <a:lvl1pPr>
              <a:defRPr/>
            </a:lvl1pPr>
          </a:lstStyle>
          <a:p>
            <a:pPr>
              <a:defRPr/>
            </a:pPr>
            <a:fld id="{22E1B5FD-17A9-4E4B-A4CF-B71AE40C7445}" type="slidenum">
              <a:rPr lang="en-US" altLang="en-US"/>
              <a:pPr>
                <a:defRPr/>
              </a:pPr>
              <a:t>‹#›</a:t>
            </a:fld>
            <a:endParaRPr lang="en-US" altLang="en-US" dirty="0"/>
          </a:p>
        </p:txBody>
      </p:sp>
    </p:spTree>
    <p:extLst>
      <p:ext uri="{BB962C8B-B14F-4D97-AF65-F5344CB8AC3E}">
        <p14:creationId xmlns:p14="http://schemas.microsoft.com/office/powerpoint/2010/main" val="368048083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D425908-3BEA-47C0-A9CA-970BD58F12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3F145A-63FF-405A-932B-132074E4FC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7F51CC-8C4A-47B8-BFD1-772F181AF8ED}"/>
              </a:ext>
            </a:extLst>
          </p:cNvPr>
          <p:cNvSpPr>
            <a:spLocks noGrp="1" noChangeArrowheads="1"/>
          </p:cNvSpPr>
          <p:nvPr>
            <p:ph type="sldNum" sz="quarter" idx="12"/>
          </p:nvPr>
        </p:nvSpPr>
        <p:spPr>
          <a:ln/>
        </p:spPr>
        <p:txBody>
          <a:bodyPr/>
          <a:lstStyle>
            <a:lvl1pPr>
              <a:defRPr/>
            </a:lvl1pPr>
          </a:lstStyle>
          <a:p>
            <a:pPr>
              <a:defRPr/>
            </a:pPr>
            <a:fld id="{C744269A-EFF3-43D8-A7E2-F4CE25784831}" type="slidenum">
              <a:rPr lang="en-US" altLang="en-US"/>
              <a:pPr>
                <a:defRPr/>
              </a:pPr>
              <a:t>‹#›</a:t>
            </a:fld>
            <a:endParaRPr lang="en-US" altLang="en-US" dirty="0"/>
          </a:p>
        </p:txBody>
      </p:sp>
    </p:spTree>
    <p:extLst>
      <p:ext uri="{BB962C8B-B14F-4D97-AF65-F5344CB8AC3E}">
        <p14:creationId xmlns:p14="http://schemas.microsoft.com/office/powerpoint/2010/main" val="381913630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0098EC6D-EFB5-4BF3-AC37-0BB234179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F00381-9E9B-444A-B346-174B62D8B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7D3100-25E1-46AD-ACF2-DE1CBC227DBB}"/>
              </a:ext>
            </a:extLst>
          </p:cNvPr>
          <p:cNvSpPr>
            <a:spLocks noGrp="1" noChangeArrowheads="1"/>
          </p:cNvSpPr>
          <p:nvPr>
            <p:ph type="sldNum" sz="quarter" idx="12"/>
          </p:nvPr>
        </p:nvSpPr>
        <p:spPr>
          <a:ln/>
        </p:spPr>
        <p:txBody>
          <a:bodyPr/>
          <a:lstStyle>
            <a:lvl1pPr>
              <a:defRPr/>
            </a:lvl1pPr>
          </a:lstStyle>
          <a:p>
            <a:pPr>
              <a:defRPr/>
            </a:pPr>
            <a:fld id="{B0ECE169-74AE-459A-8468-60D9CE11B886}" type="slidenum">
              <a:rPr lang="en-US" altLang="en-US"/>
              <a:pPr>
                <a:defRPr/>
              </a:pPr>
              <a:t>‹#›</a:t>
            </a:fld>
            <a:endParaRPr lang="en-US" altLang="en-US" dirty="0"/>
          </a:p>
        </p:txBody>
      </p:sp>
    </p:spTree>
    <p:extLst>
      <p:ext uri="{BB962C8B-B14F-4D97-AF65-F5344CB8AC3E}">
        <p14:creationId xmlns:p14="http://schemas.microsoft.com/office/powerpoint/2010/main" val="55259962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9AF89CD0-B043-445F-A8E6-1FEEAB1E47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88F309B-DD8D-46B5-8741-179E9CD76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9683342-4D51-4C96-BD1D-43ED650F41F2}"/>
              </a:ext>
            </a:extLst>
          </p:cNvPr>
          <p:cNvSpPr>
            <a:spLocks noGrp="1" noChangeArrowheads="1"/>
          </p:cNvSpPr>
          <p:nvPr>
            <p:ph type="sldNum" sz="quarter" idx="12"/>
          </p:nvPr>
        </p:nvSpPr>
        <p:spPr>
          <a:ln/>
        </p:spPr>
        <p:txBody>
          <a:bodyPr/>
          <a:lstStyle>
            <a:lvl1pPr>
              <a:defRPr/>
            </a:lvl1pPr>
          </a:lstStyle>
          <a:p>
            <a:pPr>
              <a:defRPr/>
            </a:pPr>
            <a:fld id="{E782437B-17BC-447C-ACE5-1F6D3AF087B1}" type="slidenum">
              <a:rPr lang="en-US" altLang="en-US"/>
              <a:pPr>
                <a:defRPr/>
              </a:pPr>
              <a:t>‹#›</a:t>
            </a:fld>
            <a:endParaRPr lang="en-US" altLang="en-US" dirty="0"/>
          </a:p>
        </p:txBody>
      </p:sp>
    </p:spTree>
    <p:extLst>
      <p:ext uri="{BB962C8B-B14F-4D97-AF65-F5344CB8AC3E}">
        <p14:creationId xmlns:p14="http://schemas.microsoft.com/office/powerpoint/2010/main" val="140482195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3BCF4B4E-A473-41B3-8BAE-86E41453AD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1F9267-1A29-4FE9-8601-C9EDF5EDC8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1180DC-CC5C-4F01-BB9B-01943AE6C00E}"/>
              </a:ext>
            </a:extLst>
          </p:cNvPr>
          <p:cNvSpPr>
            <a:spLocks noGrp="1" noChangeArrowheads="1"/>
          </p:cNvSpPr>
          <p:nvPr>
            <p:ph type="sldNum" sz="quarter" idx="12"/>
          </p:nvPr>
        </p:nvSpPr>
        <p:spPr>
          <a:ln/>
        </p:spPr>
        <p:txBody>
          <a:bodyPr/>
          <a:lstStyle>
            <a:lvl1pPr>
              <a:defRPr/>
            </a:lvl1pPr>
          </a:lstStyle>
          <a:p>
            <a:fld id="{2569520D-F549-4FF5-BB94-BCCA327840B7}" type="slidenum">
              <a:rPr lang="en-US" altLang="en-US"/>
              <a:pPr/>
              <a:t>‹#›</a:t>
            </a:fld>
            <a:endParaRPr lang="en-US" altLang="en-US"/>
          </a:p>
        </p:txBody>
      </p:sp>
    </p:spTree>
    <p:extLst>
      <p:ext uri="{BB962C8B-B14F-4D97-AF65-F5344CB8AC3E}">
        <p14:creationId xmlns:p14="http://schemas.microsoft.com/office/powerpoint/2010/main" val="334430870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5A0D892C-3158-4AEB-9545-997C2A92AC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288D30-ACDE-4DD7-85AE-BBD6A2A68C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2AAA663-3CC3-4633-8721-06CD0DE924A8}"/>
              </a:ext>
            </a:extLst>
          </p:cNvPr>
          <p:cNvSpPr>
            <a:spLocks noGrp="1" noChangeArrowheads="1"/>
          </p:cNvSpPr>
          <p:nvPr>
            <p:ph type="sldNum" sz="quarter" idx="12"/>
          </p:nvPr>
        </p:nvSpPr>
        <p:spPr>
          <a:ln/>
        </p:spPr>
        <p:txBody>
          <a:bodyPr/>
          <a:lstStyle>
            <a:lvl1pPr>
              <a:defRPr/>
            </a:lvl1pPr>
          </a:lstStyle>
          <a:p>
            <a:pPr>
              <a:defRPr/>
            </a:pPr>
            <a:fld id="{1430AB44-0C01-4F71-A230-B6977C6A728B}" type="slidenum">
              <a:rPr lang="en-US" altLang="en-US"/>
              <a:pPr>
                <a:defRPr/>
              </a:pPr>
              <a:t>‹#›</a:t>
            </a:fld>
            <a:endParaRPr lang="en-US" altLang="en-US" dirty="0"/>
          </a:p>
        </p:txBody>
      </p:sp>
    </p:spTree>
    <p:extLst>
      <p:ext uri="{BB962C8B-B14F-4D97-AF65-F5344CB8AC3E}">
        <p14:creationId xmlns:p14="http://schemas.microsoft.com/office/powerpoint/2010/main" val="139556334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504B68-934D-43EC-9029-7EBB83F5640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E68EB88-20B3-4BE5-A527-86780AFF2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FE6D6E0-57AA-47A9-86AD-75ABC662DDEC}"/>
              </a:ext>
            </a:extLst>
          </p:cNvPr>
          <p:cNvSpPr>
            <a:spLocks noGrp="1" noChangeArrowheads="1"/>
          </p:cNvSpPr>
          <p:nvPr>
            <p:ph type="sldNum" sz="quarter" idx="12"/>
          </p:nvPr>
        </p:nvSpPr>
        <p:spPr>
          <a:ln/>
        </p:spPr>
        <p:txBody>
          <a:bodyPr/>
          <a:lstStyle>
            <a:lvl1pPr>
              <a:defRPr/>
            </a:lvl1pPr>
          </a:lstStyle>
          <a:p>
            <a:pPr>
              <a:defRPr/>
            </a:pPr>
            <a:fld id="{6420FC13-E3AE-4110-B542-F943BF6AA8D6}" type="slidenum">
              <a:rPr lang="en-US" altLang="en-US"/>
              <a:pPr>
                <a:defRPr/>
              </a:pPr>
              <a:t>‹#›</a:t>
            </a:fld>
            <a:endParaRPr lang="en-US" altLang="en-US" dirty="0"/>
          </a:p>
        </p:txBody>
      </p:sp>
    </p:spTree>
    <p:extLst>
      <p:ext uri="{BB962C8B-B14F-4D97-AF65-F5344CB8AC3E}">
        <p14:creationId xmlns:p14="http://schemas.microsoft.com/office/powerpoint/2010/main" val="208311354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356082-2BE3-4774-B548-FFE33517C9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9E0CCE-D8B8-4653-9B8F-6D16796584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7BD738-4146-4C90-AF9D-1BA94E571A08}"/>
              </a:ext>
            </a:extLst>
          </p:cNvPr>
          <p:cNvSpPr>
            <a:spLocks noGrp="1" noChangeArrowheads="1"/>
          </p:cNvSpPr>
          <p:nvPr>
            <p:ph type="sldNum" sz="quarter" idx="12"/>
          </p:nvPr>
        </p:nvSpPr>
        <p:spPr>
          <a:ln/>
        </p:spPr>
        <p:txBody>
          <a:bodyPr/>
          <a:lstStyle>
            <a:lvl1pPr>
              <a:defRPr/>
            </a:lvl1pPr>
          </a:lstStyle>
          <a:p>
            <a:pPr>
              <a:defRPr/>
            </a:pPr>
            <a:fld id="{743179F9-9908-41ED-8ADE-CA6B693FB0F7}" type="slidenum">
              <a:rPr lang="en-US" altLang="en-US"/>
              <a:pPr>
                <a:defRPr/>
              </a:pPr>
              <a:t>‹#›</a:t>
            </a:fld>
            <a:endParaRPr lang="en-US" altLang="en-US" dirty="0"/>
          </a:p>
        </p:txBody>
      </p:sp>
    </p:spTree>
    <p:extLst>
      <p:ext uri="{BB962C8B-B14F-4D97-AF65-F5344CB8AC3E}">
        <p14:creationId xmlns:p14="http://schemas.microsoft.com/office/powerpoint/2010/main" val="275283088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9C64DA-9087-4565-A2DB-7A4E7727A9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F1D441-C4DB-4D77-B3B7-C86769C730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0E0560-14B7-491F-AA99-AD76D97C5A2E}"/>
              </a:ext>
            </a:extLst>
          </p:cNvPr>
          <p:cNvSpPr>
            <a:spLocks noGrp="1" noChangeArrowheads="1"/>
          </p:cNvSpPr>
          <p:nvPr>
            <p:ph type="sldNum" sz="quarter" idx="12"/>
          </p:nvPr>
        </p:nvSpPr>
        <p:spPr>
          <a:ln/>
        </p:spPr>
        <p:txBody>
          <a:bodyPr/>
          <a:lstStyle>
            <a:lvl1pPr>
              <a:defRPr/>
            </a:lvl1pPr>
          </a:lstStyle>
          <a:p>
            <a:pPr>
              <a:defRPr/>
            </a:pPr>
            <a:fld id="{D475180A-2933-4853-8208-63F25BC3FDC5}" type="slidenum">
              <a:rPr lang="en-US" altLang="en-US"/>
              <a:pPr>
                <a:defRPr/>
              </a:pPr>
              <a:t>‹#›</a:t>
            </a:fld>
            <a:endParaRPr lang="en-US" altLang="en-US" dirty="0"/>
          </a:p>
        </p:txBody>
      </p:sp>
    </p:spTree>
    <p:extLst>
      <p:ext uri="{BB962C8B-B14F-4D97-AF65-F5344CB8AC3E}">
        <p14:creationId xmlns:p14="http://schemas.microsoft.com/office/powerpoint/2010/main" val="286938778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000AF77A-BB86-45C1-B0B6-BE5CA43E6F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7ED9DC-DE27-4A46-888C-2036388D18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D6EB7F-876D-49EC-A6F3-6F111BA8540F}"/>
              </a:ext>
            </a:extLst>
          </p:cNvPr>
          <p:cNvSpPr>
            <a:spLocks noGrp="1" noChangeArrowheads="1"/>
          </p:cNvSpPr>
          <p:nvPr>
            <p:ph type="sldNum" sz="quarter" idx="12"/>
          </p:nvPr>
        </p:nvSpPr>
        <p:spPr>
          <a:ln/>
        </p:spPr>
        <p:txBody>
          <a:bodyPr/>
          <a:lstStyle>
            <a:lvl1pPr>
              <a:defRPr/>
            </a:lvl1pPr>
          </a:lstStyle>
          <a:p>
            <a:pPr>
              <a:defRPr/>
            </a:pPr>
            <a:fld id="{D635D22B-5508-4824-923A-24E9C3DC1F7C}" type="slidenum">
              <a:rPr lang="en-US" altLang="en-US"/>
              <a:pPr>
                <a:defRPr/>
              </a:pPr>
              <a:t>‹#›</a:t>
            </a:fld>
            <a:endParaRPr lang="en-US" altLang="en-US" dirty="0"/>
          </a:p>
        </p:txBody>
      </p:sp>
    </p:spTree>
    <p:extLst>
      <p:ext uri="{BB962C8B-B14F-4D97-AF65-F5344CB8AC3E}">
        <p14:creationId xmlns:p14="http://schemas.microsoft.com/office/powerpoint/2010/main" val="12115032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1574DF77-CAB3-4609-A4A4-CA40597F1F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02E3CE-2789-4EA8-8514-E00B3C1C3B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6C51FC-848A-434D-B8C3-B2CD269B611A}"/>
              </a:ext>
            </a:extLst>
          </p:cNvPr>
          <p:cNvSpPr>
            <a:spLocks noGrp="1" noChangeArrowheads="1"/>
          </p:cNvSpPr>
          <p:nvPr>
            <p:ph type="sldNum" sz="quarter" idx="12"/>
          </p:nvPr>
        </p:nvSpPr>
        <p:spPr>
          <a:ln/>
        </p:spPr>
        <p:txBody>
          <a:bodyPr/>
          <a:lstStyle>
            <a:lvl1pPr>
              <a:defRPr/>
            </a:lvl1pPr>
          </a:lstStyle>
          <a:p>
            <a:pPr>
              <a:defRPr/>
            </a:pPr>
            <a:fld id="{05B3095C-4C67-4F89-A73C-F3C584548A44}" type="slidenum">
              <a:rPr lang="en-US" altLang="en-US"/>
              <a:pPr>
                <a:defRPr/>
              </a:pPr>
              <a:t>‹#›</a:t>
            </a:fld>
            <a:endParaRPr lang="en-US" altLang="en-US" dirty="0"/>
          </a:p>
        </p:txBody>
      </p:sp>
    </p:spTree>
    <p:extLst>
      <p:ext uri="{BB962C8B-B14F-4D97-AF65-F5344CB8AC3E}">
        <p14:creationId xmlns:p14="http://schemas.microsoft.com/office/powerpoint/2010/main" val="143826926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CA"/>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EF6767EE-B938-4BE1-9D1D-DA5D3C4333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CB1D1A-9628-415A-A626-6F87F4E78A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EA4D4E-BDC1-4793-91F8-BCD65129AB93}"/>
              </a:ext>
            </a:extLst>
          </p:cNvPr>
          <p:cNvSpPr>
            <a:spLocks noGrp="1" noChangeArrowheads="1"/>
          </p:cNvSpPr>
          <p:nvPr>
            <p:ph type="sldNum" sz="quarter" idx="12"/>
          </p:nvPr>
        </p:nvSpPr>
        <p:spPr>
          <a:ln/>
        </p:spPr>
        <p:txBody>
          <a:bodyPr/>
          <a:lstStyle>
            <a:lvl1pPr>
              <a:defRPr/>
            </a:lvl1pPr>
          </a:lstStyle>
          <a:p>
            <a:pPr>
              <a:defRPr/>
            </a:pPr>
            <a:fld id="{E3951B03-5876-44D1-B618-52E8EB0282DF}" type="slidenum">
              <a:rPr lang="en-US" altLang="en-US"/>
              <a:pPr>
                <a:defRPr/>
              </a:pPr>
              <a:t>‹#›</a:t>
            </a:fld>
            <a:endParaRPr lang="en-US" altLang="en-US" dirty="0"/>
          </a:p>
        </p:txBody>
      </p:sp>
    </p:spTree>
    <p:extLst>
      <p:ext uri="{BB962C8B-B14F-4D97-AF65-F5344CB8AC3E}">
        <p14:creationId xmlns:p14="http://schemas.microsoft.com/office/powerpoint/2010/main" val="285624312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C2A871FE-3D23-4701-BD1F-EDFD5B722D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6D74BE-14C0-4A55-A0B8-B72D680561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46B814-E2AC-401B-BBD7-82AD30C7BD38}"/>
              </a:ext>
            </a:extLst>
          </p:cNvPr>
          <p:cNvSpPr>
            <a:spLocks noGrp="1" noChangeArrowheads="1"/>
          </p:cNvSpPr>
          <p:nvPr>
            <p:ph type="sldNum" sz="quarter" idx="12"/>
          </p:nvPr>
        </p:nvSpPr>
        <p:spPr>
          <a:ln/>
        </p:spPr>
        <p:txBody>
          <a:bodyPr/>
          <a:lstStyle>
            <a:lvl1pPr>
              <a:defRPr/>
            </a:lvl1pPr>
          </a:lstStyle>
          <a:p>
            <a:pPr>
              <a:defRPr/>
            </a:pPr>
            <a:fld id="{4479EE9C-D967-49AC-9E4C-D24E9188238A}" type="slidenum">
              <a:rPr lang="en-US" altLang="en-US"/>
              <a:pPr>
                <a:defRPr/>
              </a:pPr>
              <a:t>‹#›</a:t>
            </a:fld>
            <a:endParaRPr lang="en-US" altLang="en-US" dirty="0"/>
          </a:p>
        </p:txBody>
      </p:sp>
    </p:spTree>
    <p:extLst>
      <p:ext uri="{BB962C8B-B14F-4D97-AF65-F5344CB8AC3E}">
        <p14:creationId xmlns:p14="http://schemas.microsoft.com/office/powerpoint/2010/main" val="144910902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able Placeholder 2"/>
          <p:cNvSpPr>
            <a:spLocks noGrp="1"/>
          </p:cNvSpPr>
          <p:nvPr>
            <p:ph type="tbl" idx="1"/>
          </p:nvPr>
        </p:nvSpPr>
        <p:spPr>
          <a:xfrm>
            <a:off x="457200" y="1600200"/>
            <a:ext cx="8229600" cy="4525963"/>
          </a:xfrm>
        </p:spPr>
        <p:txBody>
          <a:bodyPr/>
          <a:lstStyle/>
          <a:p>
            <a:pPr lvl="0"/>
            <a:endParaRPr lang="en-CA" noProof="0" dirty="0"/>
          </a:p>
        </p:txBody>
      </p:sp>
      <p:sp>
        <p:nvSpPr>
          <p:cNvPr id="4" name="Rectangle 4">
            <a:extLst>
              <a:ext uri="{FF2B5EF4-FFF2-40B4-BE49-F238E27FC236}">
                <a16:creationId xmlns:a16="http://schemas.microsoft.com/office/drawing/2014/main" id="{F188ABBC-34E1-40ED-8808-97450D9B8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FF80E8-A59D-43CF-861C-6B44F4A2C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BD6C6C-330C-4D08-8FA3-774354C52920}"/>
              </a:ext>
            </a:extLst>
          </p:cNvPr>
          <p:cNvSpPr>
            <a:spLocks noGrp="1" noChangeArrowheads="1"/>
          </p:cNvSpPr>
          <p:nvPr>
            <p:ph type="sldNum" sz="quarter" idx="12"/>
          </p:nvPr>
        </p:nvSpPr>
        <p:spPr>
          <a:ln/>
        </p:spPr>
        <p:txBody>
          <a:bodyPr/>
          <a:lstStyle>
            <a:lvl1pPr>
              <a:defRPr/>
            </a:lvl1pPr>
          </a:lstStyle>
          <a:p>
            <a:pPr>
              <a:defRPr/>
            </a:pPr>
            <a:fld id="{0FF91FF3-9B87-45E4-9679-0A405951DE3F}" type="slidenum">
              <a:rPr lang="en-US" altLang="en-US"/>
              <a:pPr>
                <a:defRPr/>
              </a:pPr>
              <a:t>‹#›</a:t>
            </a:fld>
            <a:endParaRPr lang="en-US" altLang="en-US" dirty="0"/>
          </a:p>
        </p:txBody>
      </p:sp>
    </p:spTree>
    <p:extLst>
      <p:ext uri="{BB962C8B-B14F-4D97-AF65-F5344CB8AC3E}">
        <p14:creationId xmlns:p14="http://schemas.microsoft.com/office/powerpoint/2010/main" val="103871259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DB7946-EA5E-4792-B9FD-C090592C1A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56458A-0D89-4DFA-A4E6-963C42204E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B35528-28B5-4981-B355-78D873D64036}"/>
              </a:ext>
            </a:extLst>
          </p:cNvPr>
          <p:cNvSpPr>
            <a:spLocks noGrp="1" noChangeArrowheads="1"/>
          </p:cNvSpPr>
          <p:nvPr>
            <p:ph type="sldNum" sz="quarter" idx="12"/>
          </p:nvPr>
        </p:nvSpPr>
        <p:spPr>
          <a:ln/>
        </p:spPr>
        <p:txBody>
          <a:bodyPr/>
          <a:lstStyle>
            <a:lvl1pPr>
              <a:defRPr/>
            </a:lvl1pPr>
          </a:lstStyle>
          <a:p>
            <a:fld id="{E626A667-78E3-4D1D-B52C-6A3E0A7A4F7F}" type="slidenum">
              <a:rPr lang="en-US" altLang="en-US"/>
              <a:pPr/>
              <a:t>‹#›</a:t>
            </a:fld>
            <a:endParaRPr lang="en-US" altLang="en-US"/>
          </a:p>
        </p:txBody>
      </p:sp>
    </p:spTree>
    <p:extLst>
      <p:ext uri="{BB962C8B-B14F-4D97-AF65-F5344CB8AC3E}">
        <p14:creationId xmlns:p14="http://schemas.microsoft.com/office/powerpoint/2010/main" val="7212015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E0D8A720-94EF-4CE6-82D3-4AD14AAE5B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52A7CA-1FB1-4469-9E27-9ABAB25FD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9D149C-64EF-4D7A-B480-43A879EEE30E}"/>
              </a:ext>
            </a:extLst>
          </p:cNvPr>
          <p:cNvSpPr>
            <a:spLocks noGrp="1" noChangeArrowheads="1"/>
          </p:cNvSpPr>
          <p:nvPr>
            <p:ph type="sldNum" sz="quarter" idx="12"/>
          </p:nvPr>
        </p:nvSpPr>
        <p:spPr>
          <a:ln/>
        </p:spPr>
        <p:txBody>
          <a:bodyPr/>
          <a:lstStyle>
            <a:lvl1pPr>
              <a:defRPr/>
            </a:lvl1pPr>
          </a:lstStyle>
          <a:p>
            <a:fld id="{D6674A8E-ED31-43C4-9BE3-137F84412095}" type="slidenum">
              <a:rPr lang="en-US" altLang="en-US"/>
              <a:pPr/>
              <a:t>‹#›</a:t>
            </a:fld>
            <a:endParaRPr lang="en-US" altLang="en-US"/>
          </a:p>
        </p:txBody>
      </p:sp>
    </p:spTree>
    <p:extLst>
      <p:ext uri="{BB962C8B-B14F-4D97-AF65-F5344CB8AC3E}">
        <p14:creationId xmlns:p14="http://schemas.microsoft.com/office/powerpoint/2010/main" val="214438990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AC843E8C-8EAD-4E3E-BDA3-F8A547908B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AAD32BA-879C-412F-AE79-309FFE293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8A714A-DB83-40BD-A391-8E22D419F27C}"/>
              </a:ext>
            </a:extLst>
          </p:cNvPr>
          <p:cNvSpPr>
            <a:spLocks noGrp="1" noChangeArrowheads="1"/>
          </p:cNvSpPr>
          <p:nvPr>
            <p:ph type="sldNum" sz="quarter" idx="12"/>
          </p:nvPr>
        </p:nvSpPr>
        <p:spPr>
          <a:ln/>
        </p:spPr>
        <p:txBody>
          <a:bodyPr/>
          <a:lstStyle>
            <a:lvl1pPr>
              <a:defRPr/>
            </a:lvl1pPr>
          </a:lstStyle>
          <a:p>
            <a:fld id="{A7D587E3-1FB2-47AA-81C6-66214E513914}" type="slidenum">
              <a:rPr lang="en-US" altLang="en-US"/>
              <a:pPr/>
              <a:t>‹#›</a:t>
            </a:fld>
            <a:endParaRPr lang="en-US" altLang="en-US"/>
          </a:p>
        </p:txBody>
      </p:sp>
    </p:spTree>
    <p:extLst>
      <p:ext uri="{BB962C8B-B14F-4D97-AF65-F5344CB8AC3E}">
        <p14:creationId xmlns:p14="http://schemas.microsoft.com/office/powerpoint/2010/main" val="348985608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DAAD83C3-0E54-40D9-A7CB-C9E29B3E83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66BBE84-8479-43CA-9D6E-0C6AE68BC1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735787-7FD3-4DC1-AB53-86EA9A8E0A07}"/>
              </a:ext>
            </a:extLst>
          </p:cNvPr>
          <p:cNvSpPr>
            <a:spLocks noGrp="1" noChangeArrowheads="1"/>
          </p:cNvSpPr>
          <p:nvPr>
            <p:ph type="sldNum" sz="quarter" idx="12"/>
          </p:nvPr>
        </p:nvSpPr>
        <p:spPr>
          <a:ln/>
        </p:spPr>
        <p:txBody>
          <a:bodyPr/>
          <a:lstStyle>
            <a:lvl1pPr>
              <a:defRPr/>
            </a:lvl1pPr>
          </a:lstStyle>
          <a:p>
            <a:fld id="{A5D216CC-E157-4095-BA85-F31BEB782436}" type="slidenum">
              <a:rPr lang="en-US" altLang="en-US"/>
              <a:pPr/>
              <a:t>‹#›</a:t>
            </a:fld>
            <a:endParaRPr lang="en-US" altLang="en-US"/>
          </a:p>
        </p:txBody>
      </p:sp>
    </p:spTree>
    <p:extLst>
      <p:ext uri="{BB962C8B-B14F-4D97-AF65-F5344CB8AC3E}">
        <p14:creationId xmlns:p14="http://schemas.microsoft.com/office/powerpoint/2010/main" val="22979950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A7CF720-D7C2-4333-A74F-AF59459267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6F0093-A0EE-4ACD-9C64-D860A38102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22CFD88-8C0F-4268-9308-28E22B8E57AE}"/>
              </a:ext>
            </a:extLst>
          </p:cNvPr>
          <p:cNvSpPr>
            <a:spLocks noGrp="1" noChangeArrowheads="1"/>
          </p:cNvSpPr>
          <p:nvPr>
            <p:ph type="sldNum" sz="quarter" idx="12"/>
          </p:nvPr>
        </p:nvSpPr>
        <p:spPr>
          <a:ln/>
        </p:spPr>
        <p:txBody>
          <a:bodyPr/>
          <a:lstStyle>
            <a:lvl1pPr>
              <a:defRPr/>
            </a:lvl1pPr>
          </a:lstStyle>
          <a:p>
            <a:fld id="{555F7E82-5367-4AC4-9D10-B6E197893B48}" type="slidenum">
              <a:rPr lang="en-US" altLang="en-US"/>
              <a:pPr/>
              <a:t>‹#›</a:t>
            </a:fld>
            <a:endParaRPr lang="en-US" altLang="en-US"/>
          </a:p>
        </p:txBody>
      </p:sp>
    </p:spTree>
    <p:extLst>
      <p:ext uri="{BB962C8B-B14F-4D97-AF65-F5344CB8AC3E}">
        <p14:creationId xmlns:p14="http://schemas.microsoft.com/office/powerpoint/2010/main" val="313466536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F63ACC-A18D-406F-BA2C-5991DBC360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9043C4-F1B4-4FF8-8B50-6703AA2063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025D6B-F56E-4E85-9BF7-7B68EA67270B}"/>
              </a:ext>
            </a:extLst>
          </p:cNvPr>
          <p:cNvSpPr>
            <a:spLocks noGrp="1" noChangeArrowheads="1"/>
          </p:cNvSpPr>
          <p:nvPr>
            <p:ph type="sldNum" sz="quarter" idx="12"/>
          </p:nvPr>
        </p:nvSpPr>
        <p:spPr>
          <a:ln/>
        </p:spPr>
        <p:txBody>
          <a:bodyPr/>
          <a:lstStyle>
            <a:lvl1pPr>
              <a:defRPr/>
            </a:lvl1pPr>
          </a:lstStyle>
          <a:p>
            <a:fld id="{BFBFF94C-62D9-41AB-9FC6-C249C8E7F267}" type="slidenum">
              <a:rPr lang="en-US" altLang="en-US"/>
              <a:pPr/>
              <a:t>‹#›</a:t>
            </a:fld>
            <a:endParaRPr lang="en-US" altLang="en-US"/>
          </a:p>
        </p:txBody>
      </p:sp>
    </p:spTree>
    <p:extLst>
      <p:ext uri="{BB962C8B-B14F-4D97-AF65-F5344CB8AC3E}">
        <p14:creationId xmlns:p14="http://schemas.microsoft.com/office/powerpoint/2010/main" val="30935012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B5AC97-6630-4BCB-9BF8-E84E77FB02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3A6DC9-582D-412F-9D4A-BDC47436E6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40B1B2-107C-4960-B285-D7873D01B9BA}"/>
              </a:ext>
            </a:extLst>
          </p:cNvPr>
          <p:cNvSpPr>
            <a:spLocks noGrp="1" noChangeArrowheads="1"/>
          </p:cNvSpPr>
          <p:nvPr>
            <p:ph type="sldNum" sz="quarter" idx="12"/>
          </p:nvPr>
        </p:nvSpPr>
        <p:spPr>
          <a:ln/>
        </p:spPr>
        <p:txBody>
          <a:bodyPr/>
          <a:lstStyle>
            <a:lvl1pPr>
              <a:defRPr/>
            </a:lvl1pPr>
          </a:lstStyle>
          <a:p>
            <a:fld id="{89AB5CE6-50AB-4E2F-A468-41C7ADAA49B6}" type="slidenum">
              <a:rPr lang="en-US" altLang="en-US"/>
              <a:pPr/>
              <a:t>‹#›</a:t>
            </a:fld>
            <a:endParaRPr lang="en-US" altLang="en-US"/>
          </a:p>
        </p:txBody>
      </p:sp>
    </p:spTree>
    <p:extLst>
      <p:ext uri="{BB962C8B-B14F-4D97-AF65-F5344CB8AC3E}">
        <p14:creationId xmlns:p14="http://schemas.microsoft.com/office/powerpoint/2010/main" val="2392084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7E5FF3-A01E-45D5-BA11-772307B2A52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13052F-7C50-4578-A2F1-ECD4D649E4D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B5889B-FC34-4FF5-8F4F-4E530FC51F3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0A758B22-29F2-482A-BF27-FB3E29AF18B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7E982D1F-8A7B-4AD5-99E4-34E7797981F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79DC719-1DE8-4DAC-AAB2-DE7EA152AE5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70B838-149B-44E2-BB52-42D3D985C89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0A2B13D-850B-4D77-B0FB-27F751C0BF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54FA531-EBB5-4E0C-945F-CA887528987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42A1A700-5356-41C5-AB8E-FA343AD1A03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CF5902C0-FB05-4FF1-816B-E0EBB6D0B41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BAD4EAF-1436-4639-90BE-72C8A3F0AFD0}" type="slidenum">
              <a:rPr lang="en-US" altLang="en-US"/>
              <a:pPr>
                <a:defRPr/>
              </a:pPr>
              <a:t>‹#›</a:t>
            </a:fld>
            <a:endParaRPr lang="en-US" altLang="en-US" dirty="0"/>
          </a:p>
        </p:txBody>
      </p:sp>
    </p:spTree>
    <p:extLst>
      <p:ext uri="{BB962C8B-B14F-4D97-AF65-F5344CB8AC3E}">
        <p14:creationId xmlns:p14="http://schemas.microsoft.com/office/powerpoint/2010/main" val="22353588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ransition spd="med">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edx.org/es/course/how-to-learn-onlin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taishaaccountingservices.com.ng/blog/gather-information-proposed-busines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conceptboard.com/blog/brainstorming-techniques-templat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www.addictioncounselorce.com/peer-support" TargetMode="External"/><Relationship Id="rId4" Type="http://schemas.openxmlformats.org/officeDocument/2006/relationships/image" Target="../media/image12.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hyperlink" Target="https://www.vecteezy.com/vector-art/1991639-decision-making-flat-design-concept-vector-illustration-business-strategy-crossroads-abstract-metaphor-can-use-for-landing-page-mobile-app"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hyperlink" Target="https://www.lineprostriping.com/winding_road/"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hyperlink" Target="https://www.venminder.com/blog/vendor-documents-records-retention"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hyperlink" Target="https://www.crpo.ca/wp-content/uploads/2020/09/CRPO-Committee-Competency-Matrix_September-2020.pdf" TargetMode="External"/><Relationship Id="rId2" Type="http://schemas.openxmlformats.org/officeDocument/2006/relationships/notesSlide" Target="../notesSlides/notesSlide68.xml"/><Relationship Id="rId1" Type="http://schemas.openxmlformats.org/officeDocument/2006/relationships/slideLayout" Target="../slideLayouts/slideLayout15.xml"/><Relationship Id="rId5" Type="http://schemas.openxmlformats.org/officeDocument/2006/relationships/hyperlink" Target="https://www.crpo.ca/wp-content/uploads/2020/09/CRPO-Discipline-and-FTP-Hearing-Panel-Competency-Matrix_September-2020.pdf" TargetMode="External"/><Relationship Id="rId4" Type="http://schemas.openxmlformats.org/officeDocument/2006/relationships/hyperlink" Target="https://www.crpo.ca/wp-content/uploads/2020/09/CRPO-Committee-Composition-Matrix_September-2020.pdf"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B16AF040-620A-456D-B929-63206622030C}"/>
              </a:ext>
            </a:extLst>
          </p:cNvPr>
          <p:cNvSpPr>
            <a:spLocks noGrp="1" noChangeArrowheads="1"/>
          </p:cNvSpPr>
          <p:nvPr>
            <p:ph type="ctrTitle"/>
          </p:nvPr>
        </p:nvSpPr>
        <p:spPr>
          <a:xfrm>
            <a:off x="1333500" y="2057400"/>
            <a:ext cx="6477000" cy="1905000"/>
          </a:xfrm>
        </p:spPr>
        <p:txBody>
          <a:bodyPr/>
          <a:lstStyle/>
          <a:p>
            <a:pPr eaLnBrk="1" hangingPunct="1">
              <a:defRPr/>
            </a:pPr>
            <a:r>
              <a:rPr lang="en-US" altLang="en-US" sz="4000" dirty="0">
                <a:solidFill>
                  <a:srgbClr val="00548B"/>
                </a:solidFill>
                <a:latin typeface="+mn-lt"/>
              </a:rPr>
              <a:t>Council Orientation</a:t>
            </a:r>
            <a:br>
              <a:rPr lang="en-US" altLang="en-US" sz="2000" b="1" dirty="0">
                <a:solidFill>
                  <a:srgbClr val="00788B"/>
                </a:solidFill>
                <a:latin typeface="Myriad Pro Light" pitchFamily="34" charset="0"/>
              </a:rPr>
            </a:br>
            <a:r>
              <a:rPr lang="en-US" altLang="en-US" sz="2800" dirty="0">
                <a:solidFill>
                  <a:schemeClr val="tx1"/>
                </a:solidFill>
                <a:latin typeface="+mn-lt"/>
              </a:rPr>
              <a:t>Modules 3 &amp; 4</a:t>
            </a:r>
          </a:p>
        </p:txBody>
      </p:sp>
      <p:pic>
        <p:nvPicPr>
          <p:cNvPr id="2054" name="Picture 7">
            <a:extLst>
              <a:ext uri="{FF2B5EF4-FFF2-40B4-BE49-F238E27FC236}">
                <a16:creationId xmlns:a16="http://schemas.microsoft.com/office/drawing/2014/main" id="{AA7A339C-FEEF-48D1-BA45-64D0FA40B32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275272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Registration Committee, </a:t>
            </a:r>
            <a:r>
              <a:rPr lang="en-US" altLang="en-US" sz="3600" i="1" dirty="0">
                <a:solidFill>
                  <a:srgbClr val="00548B"/>
                </a:solidFill>
                <a:latin typeface="+mn-lt"/>
              </a:rPr>
              <a:t>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487363" y="1874837"/>
            <a:ext cx="7818437" cy="3046988"/>
          </a:xfrm>
          <a:prstGeom prst="rect">
            <a:avLst/>
          </a:prstGeom>
          <a:noFill/>
        </p:spPr>
        <p:txBody>
          <a:bodyPr wrap="square">
            <a:spAutoFit/>
          </a:bodyPr>
          <a:lstStyle/>
          <a:p>
            <a:pPr>
              <a:defRPr/>
            </a:pPr>
            <a:r>
              <a:rPr lang="en-US" sz="2400" dirty="0">
                <a:solidFill>
                  <a:srgbClr val="000000"/>
                </a:solidFill>
                <a:latin typeface="+mn-lt"/>
              </a:rPr>
              <a:t>The CRPO has a duty to ensure that registration practices are transparent, objective, impartial and fair:</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Clear &amp; complete information available for applicants</a:t>
            </a:r>
          </a:p>
          <a:p>
            <a:pPr marL="342900" indent="-342900">
              <a:buFont typeface="Arial" panose="020B0604020202020204" pitchFamily="34" charset="0"/>
              <a:buChar char="•"/>
              <a:defRPr/>
            </a:pPr>
            <a:r>
              <a:rPr lang="en-US" sz="2400" dirty="0">
                <a:solidFill>
                  <a:srgbClr val="000000"/>
                </a:solidFill>
                <a:latin typeface="+mn-lt"/>
              </a:rPr>
              <a:t>Making timely decisions and providing reasons</a:t>
            </a:r>
          </a:p>
          <a:p>
            <a:pPr marL="342900" indent="-342900">
              <a:buFont typeface="Arial" panose="020B0604020202020204" pitchFamily="34" charset="0"/>
              <a:buChar char="•"/>
              <a:defRPr/>
            </a:pPr>
            <a:r>
              <a:rPr lang="en-US" sz="2400" dirty="0">
                <a:solidFill>
                  <a:srgbClr val="000000"/>
                </a:solidFill>
                <a:latin typeface="+mn-lt"/>
              </a:rPr>
              <a:t>Facilitating an appeals process</a:t>
            </a:r>
          </a:p>
          <a:p>
            <a:pPr>
              <a:defRPr/>
            </a:pPr>
            <a:endParaRPr lang="en-US" sz="2400" dirty="0">
              <a:solidFill>
                <a:srgbClr val="000000"/>
              </a:solidFill>
              <a:latin typeface="Century Gothic" panose="020B0502020202020204" pitchFamily="34" charset="0"/>
            </a:endParaRPr>
          </a:p>
          <a:p>
            <a:pPr>
              <a:defRPr/>
            </a:pP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25584738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Examination Committee</a:t>
            </a:r>
          </a:p>
        </p:txBody>
      </p:sp>
      <p:sp>
        <p:nvSpPr>
          <p:cNvPr id="20485" name="TextBox 3">
            <a:extLst>
              <a:ext uri="{FF2B5EF4-FFF2-40B4-BE49-F238E27FC236}">
                <a16:creationId xmlns:a16="http://schemas.microsoft.com/office/drawing/2014/main" id="{AFA1ED66-9C7F-4A10-A47E-B929A53229CC}"/>
              </a:ext>
            </a:extLst>
          </p:cNvPr>
          <p:cNvSpPr txBox="1">
            <a:spLocks noChangeArrowheads="1"/>
          </p:cNvSpPr>
          <p:nvPr/>
        </p:nvSpPr>
        <p:spPr bwMode="auto">
          <a:xfrm>
            <a:off x="460223" y="2681475"/>
            <a:ext cx="426417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dirty="0">
                <a:solidFill>
                  <a:srgbClr val="000000"/>
                </a:solidFill>
                <a:latin typeface="+mn-lt"/>
              </a:rPr>
              <a:t>The Examination Committee considers appeals regarding failure of the Registration Examination, where there are alleged grounds of unfairness or other extenuating circumstances.</a:t>
            </a:r>
          </a:p>
        </p:txBody>
      </p:sp>
      <p:pic>
        <p:nvPicPr>
          <p:cNvPr id="3" name="Picture 2" descr="A person sitting at a desk with a computer and books&#10;&#10;">
            <a:extLst>
              <a:ext uri="{FF2B5EF4-FFF2-40B4-BE49-F238E27FC236}">
                <a16:creationId xmlns:a16="http://schemas.microsoft.com/office/drawing/2014/main" id="{0FFB4824-11E2-485F-6990-4AAFDD0429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4724400" y="2667000"/>
            <a:ext cx="4160837" cy="2476688"/>
          </a:xfrm>
          <a:prstGeom prst="rect">
            <a:avLst/>
          </a:prstGeom>
        </p:spPr>
      </p:pic>
    </p:spTree>
    <p:extLst>
      <p:ext uri="{BB962C8B-B14F-4D97-AF65-F5344CB8AC3E}">
        <p14:creationId xmlns:p14="http://schemas.microsoft.com/office/powerpoint/2010/main" val="427076325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Inquiries, Complaints &amp; Reports Committee</a:t>
            </a:r>
          </a:p>
        </p:txBody>
      </p:sp>
      <p:pic>
        <p:nvPicPr>
          <p:cNvPr id="11" name="Picture 10" descr="A hand holding a magnifying glass">
            <a:extLst>
              <a:ext uri="{FF2B5EF4-FFF2-40B4-BE49-F238E27FC236}">
                <a16:creationId xmlns:a16="http://schemas.microsoft.com/office/drawing/2014/main" id="{BA9E4CD8-98BA-0D0F-32A7-CC6492855F3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 y="2768986"/>
            <a:ext cx="3810000" cy="2719192"/>
          </a:xfrm>
          <a:prstGeom prst="rect">
            <a:avLst/>
          </a:prstGeom>
        </p:spPr>
      </p:pic>
      <p:sp>
        <p:nvSpPr>
          <p:cNvPr id="22533" name="TextBox 3">
            <a:extLst>
              <a:ext uri="{FF2B5EF4-FFF2-40B4-BE49-F238E27FC236}">
                <a16:creationId xmlns:a16="http://schemas.microsoft.com/office/drawing/2014/main" id="{B2125978-6866-470B-9D45-235B3F21C1F8}"/>
              </a:ext>
            </a:extLst>
          </p:cNvPr>
          <p:cNvSpPr txBox="1">
            <a:spLocks noChangeArrowheads="1"/>
          </p:cNvSpPr>
          <p:nvPr/>
        </p:nvSpPr>
        <p:spPr bwMode="auto">
          <a:xfrm>
            <a:off x="4427255" y="2605088"/>
            <a:ext cx="4394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Inquiries, Complaints and Reports Committee (ICRC) sets College policy with regard to complaints, mandatory reports, Registrar’s investigations and inquiries regarding a member’s capacity to </a:t>
            </a:r>
            <a:r>
              <a:rPr lang="en-US" altLang="en-US" sz="2400" dirty="0" err="1">
                <a:solidFill>
                  <a:srgbClr val="000000"/>
                </a:solidFill>
                <a:latin typeface="+mn-lt"/>
              </a:rPr>
              <a:t>practise</a:t>
            </a:r>
            <a:r>
              <a:rPr lang="en-US" altLang="en-US" sz="2400" dirty="0">
                <a:solidFill>
                  <a:srgbClr val="000000"/>
                </a:solidFill>
                <a:latin typeface="+mn-lt"/>
              </a:rPr>
              <a:t> the profession.</a:t>
            </a:r>
          </a:p>
        </p:txBody>
      </p:sp>
    </p:spTree>
    <p:extLst>
      <p:ext uri="{BB962C8B-B14F-4D97-AF65-F5344CB8AC3E}">
        <p14:creationId xmlns:p14="http://schemas.microsoft.com/office/powerpoint/2010/main" val="55148123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Inquiries, Complaints &amp; Reports Committee, </a:t>
            </a:r>
            <a:r>
              <a:rPr lang="en-US" altLang="en-US" sz="3600" i="1" dirty="0">
                <a:solidFill>
                  <a:srgbClr val="00548B"/>
                </a:solidFill>
                <a:latin typeface="+mn-lt"/>
              </a:rPr>
              <a:t>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846931" y="2362200"/>
            <a:ext cx="7450137" cy="3046988"/>
          </a:xfrm>
          <a:prstGeom prst="rect">
            <a:avLst/>
          </a:prstGeom>
          <a:noFill/>
        </p:spPr>
        <p:txBody>
          <a:bodyPr>
            <a:spAutoFit/>
          </a:bodyPr>
          <a:lstStyle/>
          <a:p>
            <a:pPr>
              <a:defRPr/>
            </a:pPr>
            <a:r>
              <a:rPr lang="en-US" sz="2400" dirty="0">
                <a:solidFill>
                  <a:srgbClr val="000000"/>
                </a:solidFill>
                <a:latin typeface="+mn-lt"/>
              </a:rPr>
              <a:t>ICRC handles registrant-specific concerns:</a:t>
            </a:r>
          </a:p>
          <a:p>
            <a:pP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Professional misconduct</a:t>
            </a:r>
          </a:p>
          <a:p>
            <a:pPr marL="342900" indent="-342900">
              <a:buFont typeface="Arial" panose="020B0604020202020204" pitchFamily="34" charset="0"/>
              <a:buChar char="•"/>
              <a:defRPr/>
            </a:pPr>
            <a:r>
              <a:rPr lang="en-US" sz="2400" dirty="0">
                <a:solidFill>
                  <a:srgbClr val="000000"/>
                </a:solidFill>
                <a:latin typeface="+mn-lt"/>
              </a:rPr>
              <a:t>Incompetence (unskilled)</a:t>
            </a:r>
          </a:p>
          <a:p>
            <a:pPr marL="342900" indent="-342900">
              <a:buFont typeface="Arial" panose="020B0604020202020204" pitchFamily="34" charset="0"/>
              <a:buChar char="•"/>
              <a:defRPr/>
            </a:pPr>
            <a:r>
              <a:rPr lang="en-US" sz="2400" dirty="0">
                <a:solidFill>
                  <a:srgbClr val="000000"/>
                </a:solidFill>
                <a:latin typeface="+mn-lt"/>
              </a:rPr>
              <a:t>Incapacity (impaired)</a:t>
            </a:r>
          </a:p>
          <a:p>
            <a:pPr marL="342900" indent="-342900">
              <a:buFont typeface="Arial" panose="020B0604020202020204" pitchFamily="34" charset="0"/>
              <a:buChar char="•"/>
              <a:defRPr/>
            </a:pPr>
            <a:endParaRPr lang="en-US" sz="2400" dirty="0">
              <a:solidFill>
                <a:srgbClr val="000000"/>
              </a:solidFill>
              <a:latin typeface="+mn-lt"/>
            </a:endParaRPr>
          </a:p>
          <a:p>
            <a:pPr>
              <a:defRPr/>
            </a:pPr>
            <a:r>
              <a:rPr lang="en-US" sz="2400" dirty="0">
                <a:solidFill>
                  <a:srgbClr val="000000"/>
                </a:solidFill>
                <a:latin typeface="+mn-lt"/>
              </a:rPr>
              <a:t>ICRC is a screening committee &amp; does not make findings.</a:t>
            </a:r>
          </a:p>
        </p:txBody>
      </p:sp>
    </p:spTree>
    <p:extLst>
      <p:ext uri="{BB962C8B-B14F-4D97-AF65-F5344CB8AC3E}">
        <p14:creationId xmlns:p14="http://schemas.microsoft.com/office/powerpoint/2010/main" val="72715831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Discipline Committee</a:t>
            </a:r>
          </a:p>
        </p:txBody>
      </p:sp>
      <p:sp>
        <p:nvSpPr>
          <p:cNvPr id="26629" name="TextBox 3">
            <a:extLst>
              <a:ext uri="{FF2B5EF4-FFF2-40B4-BE49-F238E27FC236}">
                <a16:creationId xmlns:a16="http://schemas.microsoft.com/office/drawing/2014/main" id="{4BA0B6D0-D5DB-448F-BBAB-CA2BB62F93A6}"/>
              </a:ext>
            </a:extLst>
          </p:cNvPr>
          <p:cNvSpPr txBox="1">
            <a:spLocks noChangeArrowheads="1"/>
          </p:cNvSpPr>
          <p:nvPr/>
        </p:nvSpPr>
        <p:spPr bwMode="auto">
          <a:xfrm>
            <a:off x="1058863" y="1884363"/>
            <a:ext cx="7010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Discipline Committee conducts public hearings where they consider serious allegations regarding an RP’s practice. Cases are referred to the Discipline Committee by the Inquiries, Complaints and Reports Committee.</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All members of Council are appointed to the Discipline Committee and all hearings are open to the public, with limited exceptions.</a:t>
            </a:r>
          </a:p>
        </p:txBody>
      </p:sp>
    </p:spTree>
    <p:extLst>
      <p:ext uri="{BB962C8B-B14F-4D97-AF65-F5344CB8AC3E}">
        <p14:creationId xmlns:p14="http://schemas.microsoft.com/office/powerpoint/2010/main" val="60808030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Fitness to </a:t>
            </a:r>
            <a:r>
              <a:rPr lang="en-US" altLang="en-US" sz="3600" dirty="0" err="1">
                <a:solidFill>
                  <a:srgbClr val="00548B"/>
                </a:solidFill>
                <a:latin typeface="+mn-lt"/>
              </a:rPr>
              <a:t>Practise</a:t>
            </a:r>
            <a:r>
              <a:rPr lang="en-US" altLang="en-US" sz="3600" dirty="0">
                <a:solidFill>
                  <a:srgbClr val="00548B"/>
                </a:solidFill>
                <a:latin typeface="+mn-lt"/>
              </a:rPr>
              <a:t> Committee</a:t>
            </a:r>
          </a:p>
        </p:txBody>
      </p:sp>
      <p:sp>
        <p:nvSpPr>
          <p:cNvPr id="28677" name="TextBox 3">
            <a:extLst>
              <a:ext uri="{FF2B5EF4-FFF2-40B4-BE49-F238E27FC236}">
                <a16:creationId xmlns:a16="http://schemas.microsoft.com/office/drawing/2014/main" id="{4718EEE8-190D-4516-8F77-4EACF2D44F9A}"/>
              </a:ext>
            </a:extLst>
          </p:cNvPr>
          <p:cNvSpPr txBox="1">
            <a:spLocks noChangeArrowheads="1"/>
          </p:cNvSpPr>
          <p:nvPr/>
        </p:nvSpPr>
        <p:spPr bwMode="auto">
          <a:xfrm>
            <a:off x="1058863" y="1884363"/>
            <a:ext cx="745013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Fitness to </a:t>
            </a:r>
            <a:r>
              <a:rPr lang="en-US" altLang="en-US" sz="2400" dirty="0" err="1">
                <a:solidFill>
                  <a:srgbClr val="000000"/>
                </a:solidFill>
                <a:latin typeface="+mn-lt"/>
              </a:rPr>
              <a:t>Practise</a:t>
            </a:r>
            <a:r>
              <a:rPr lang="en-US" altLang="en-US" sz="2400" dirty="0">
                <a:solidFill>
                  <a:srgbClr val="000000"/>
                </a:solidFill>
                <a:latin typeface="+mn-lt"/>
              </a:rPr>
              <a:t> (FTP) Committee conducts hearings in accordance with the RHPA related to allegations concerning an RP’s capacity to </a:t>
            </a:r>
            <a:r>
              <a:rPr lang="en-US" altLang="en-US" sz="2400" dirty="0" err="1">
                <a:solidFill>
                  <a:srgbClr val="000000"/>
                </a:solidFill>
                <a:latin typeface="+mn-lt"/>
              </a:rPr>
              <a:t>practise</a:t>
            </a:r>
            <a:r>
              <a:rPr lang="en-US" altLang="en-US" sz="2400" dirty="0">
                <a:solidFill>
                  <a:srgbClr val="000000"/>
                </a:solidFill>
                <a:latin typeface="+mn-lt"/>
              </a:rPr>
              <a:t> the profession. It also sets policy and procedure relating to the fitness to </a:t>
            </a:r>
            <a:r>
              <a:rPr lang="en-US" altLang="en-US" sz="2400" dirty="0" err="1">
                <a:solidFill>
                  <a:srgbClr val="000000"/>
                </a:solidFill>
                <a:latin typeface="+mn-lt"/>
              </a:rPr>
              <a:t>practise</a:t>
            </a:r>
            <a:r>
              <a:rPr lang="en-US" altLang="en-US" sz="2400" dirty="0">
                <a:solidFill>
                  <a:srgbClr val="000000"/>
                </a:solidFill>
                <a:latin typeface="+mn-lt"/>
              </a:rPr>
              <a:t> process.</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All members of Council are appointed to FTP.</a:t>
            </a:r>
          </a:p>
        </p:txBody>
      </p:sp>
    </p:spTree>
    <p:extLst>
      <p:ext uri="{BB962C8B-B14F-4D97-AF65-F5344CB8AC3E}">
        <p14:creationId xmlns:p14="http://schemas.microsoft.com/office/powerpoint/2010/main" val="226672984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Quality Assurance Committee</a:t>
            </a:r>
          </a:p>
        </p:txBody>
      </p:sp>
      <p:sp>
        <p:nvSpPr>
          <p:cNvPr id="30725" name="TextBox 3">
            <a:extLst>
              <a:ext uri="{FF2B5EF4-FFF2-40B4-BE49-F238E27FC236}">
                <a16:creationId xmlns:a16="http://schemas.microsoft.com/office/drawing/2014/main" id="{FD512D1D-92B2-4A01-90E9-56E8076F09FF}"/>
              </a:ext>
            </a:extLst>
          </p:cNvPr>
          <p:cNvSpPr txBox="1">
            <a:spLocks noChangeArrowheads="1"/>
          </p:cNvSpPr>
          <p:nvPr/>
        </p:nvSpPr>
        <p:spPr bwMode="auto">
          <a:xfrm>
            <a:off x="1058863" y="1884363"/>
            <a:ext cx="74501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Quality Assurance Committee (QAC) develops policy to promote ongoing competence and quality improvement of registrants and monitors registrant participation in the Quality Assurance Program. </a:t>
            </a:r>
          </a:p>
        </p:txBody>
      </p:sp>
    </p:spTree>
    <p:extLst>
      <p:ext uri="{BB962C8B-B14F-4D97-AF65-F5344CB8AC3E}">
        <p14:creationId xmlns:p14="http://schemas.microsoft.com/office/powerpoint/2010/main" val="343656312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Quality Assurance Committee, </a:t>
            </a:r>
            <a:r>
              <a:rPr lang="en-US" altLang="en-US" sz="3600" i="1" dirty="0">
                <a:solidFill>
                  <a:srgbClr val="00548B"/>
                </a:solidFill>
                <a:latin typeface="+mn-lt"/>
              </a:rPr>
              <a:t>cont’d</a:t>
            </a:r>
          </a:p>
        </p:txBody>
      </p:sp>
      <p:sp>
        <p:nvSpPr>
          <p:cNvPr id="32773" name="TextBox 3">
            <a:extLst>
              <a:ext uri="{FF2B5EF4-FFF2-40B4-BE49-F238E27FC236}">
                <a16:creationId xmlns:a16="http://schemas.microsoft.com/office/drawing/2014/main" id="{FBAACA0E-07B2-49B5-9C5E-4C12CE5D66CE}"/>
              </a:ext>
            </a:extLst>
          </p:cNvPr>
          <p:cNvSpPr txBox="1">
            <a:spLocks noChangeArrowheads="1"/>
          </p:cNvSpPr>
          <p:nvPr/>
        </p:nvSpPr>
        <p:spPr bwMode="auto">
          <a:xfrm>
            <a:off x="1667182" y="1676400"/>
            <a:ext cx="5566569"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US" altLang="en-US" sz="2400" dirty="0">
                <a:solidFill>
                  <a:srgbClr val="000000"/>
                </a:solidFill>
                <a:latin typeface="+mn-lt"/>
              </a:rPr>
              <a:t>Proactive</a:t>
            </a:r>
          </a:p>
          <a:p>
            <a:pPr marL="342900" indent="-342900">
              <a:spcBef>
                <a:spcPct val="0"/>
              </a:spcBef>
            </a:pPr>
            <a:endParaRPr lang="en-US" altLang="en-US" sz="2400" dirty="0">
              <a:solidFill>
                <a:srgbClr val="000000"/>
              </a:solidFill>
              <a:latin typeface="+mn-lt"/>
            </a:endParaRPr>
          </a:p>
          <a:p>
            <a:pPr marL="342900" indent="-342900">
              <a:spcBef>
                <a:spcPct val="0"/>
              </a:spcBef>
            </a:pPr>
            <a:r>
              <a:rPr lang="en-US" altLang="en-US" sz="2400" dirty="0">
                <a:solidFill>
                  <a:srgbClr val="000000"/>
                </a:solidFill>
                <a:latin typeface="+mn-lt"/>
              </a:rPr>
              <a:t>Supportive</a:t>
            </a:r>
          </a:p>
          <a:p>
            <a:pPr marL="342900" indent="-342900">
              <a:spcBef>
                <a:spcPct val="0"/>
              </a:spcBef>
            </a:pPr>
            <a:endParaRPr lang="en-US" altLang="en-US" sz="2400" dirty="0">
              <a:solidFill>
                <a:srgbClr val="000000"/>
              </a:solidFill>
              <a:latin typeface="+mn-lt"/>
            </a:endParaRPr>
          </a:p>
          <a:p>
            <a:pPr marL="342900" indent="-342900">
              <a:spcBef>
                <a:spcPct val="0"/>
              </a:spcBef>
            </a:pPr>
            <a:r>
              <a:rPr lang="en-US" altLang="en-US" sz="2400" dirty="0">
                <a:solidFill>
                  <a:srgbClr val="000000"/>
                </a:solidFill>
                <a:latin typeface="+mn-lt"/>
              </a:rPr>
              <a:t>Focus on excellence rather than “minimum standards”</a:t>
            </a:r>
          </a:p>
        </p:txBody>
      </p:sp>
      <p:pic>
        <p:nvPicPr>
          <p:cNvPr id="2" name="Picture 1" descr="A group of hands of different colours">
            <a:extLst>
              <a:ext uri="{FF2B5EF4-FFF2-40B4-BE49-F238E27FC236}">
                <a16:creationId xmlns:a16="http://schemas.microsoft.com/office/drawing/2014/main" id="{8C2B8E29-E4DD-A207-478E-2B18B3F5D99E}"/>
              </a:ext>
            </a:extLst>
          </p:cNvPr>
          <p:cNvPicPr>
            <a:picLocks noChangeAspect="1"/>
          </p:cNvPicPr>
          <p:nvPr/>
        </p:nvPicPr>
        <p:blipFill>
          <a:blip r:embed="rId3"/>
          <a:stretch>
            <a:fillRect/>
          </a:stretch>
        </p:blipFill>
        <p:spPr>
          <a:xfrm>
            <a:off x="4693534" y="3888991"/>
            <a:ext cx="4450466" cy="2969009"/>
          </a:xfrm>
          <a:prstGeom prst="rect">
            <a:avLst/>
          </a:prstGeom>
        </p:spPr>
      </p:pic>
    </p:spTree>
    <p:extLst>
      <p:ext uri="{BB962C8B-B14F-4D97-AF65-F5344CB8AC3E}">
        <p14:creationId xmlns:p14="http://schemas.microsoft.com/office/powerpoint/2010/main" val="356634199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Client Relations Committee</a:t>
            </a:r>
          </a:p>
        </p:txBody>
      </p:sp>
      <p:sp>
        <p:nvSpPr>
          <p:cNvPr id="34821" name="TextBox 3">
            <a:extLst>
              <a:ext uri="{FF2B5EF4-FFF2-40B4-BE49-F238E27FC236}">
                <a16:creationId xmlns:a16="http://schemas.microsoft.com/office/drawing/2014/main" id="{E54B1352-8420-4C4E-875B-D27E153FDFCB}"/>
              </a:ext>
            </a:extLst>
          </p:cNvPr>
          <p:cNvSpPr txBox="1">
            <a:spLocks noChangeArrowheads="1"/>
          </p:cNvSpPr>
          <p:nvPr/>
        </p:nvSpPr>
        <p:spPr bwMode="auto">
          <a:xfrm>
            <a:off x="1058863" y="2459038"/>
            <a:ext cx="7010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Client Relations Committee (CRC) sets policy on the prevention of sexual abuse by registrants of the College and administers a therapy and counselling fund for client victims of sexual abuse.</a:t>
            </a:r>
          </a:p>
        </p:txBody>
      </p:sp>
    </p:spTree>
    <p:extLst>
      <p:ext uri="{BB962C8B-B14F-4D97-AF65-F5344CB8AC3E}">
        <p14:creationId xmlns:p14="http://schemas.microsoft.com/office/powerpoint/2010/main" val="142189957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Client Relations Committee, </a:t>
            </a:r>
            <a:r>
              <a:rPr lang="en-US" altLang="en-US" sz="3600" i="1" dirty="0">
                <a:solidFill>
                  <a:srgbClr val="00548B"/>
                </a:solidFill>
                <a:latin typeface="+mn-lt"/>
              </a:rPr>
              <a:t>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1066800" y="2100244"/>
            <a:ext cx="7010400" cy="3785652"/>
          </a:xfrm>
          <a:prstGeom prst="rect">
            <a:avLst/>
          </a:prstGeom>
          <a:noFill/>
        </p:spPr>
        <p:txBody>
          <a:bodyPr>
            <a:spAutoFit/>
          </a:bodyPr>
          <a:lstStyle/>
          <a:p>
            <a:pPr>
              <a:defRPr/>
            </a:pPr>
            <a:r>
              <a:rPr lang="en-US" sz="2400" dirty="0">
                <a:solidFill>
                  <a:srgbClr val="000000"/>
                </a:solidFill>
                <a:latin typeface="+mn-lt"/>
              </a:rPr>
              <a:t>CRC also assists in the development of:</a:t>
            </a:r>
          </a:p>
          <a:p>
            <a:pPr marL="342900" indent="-342900">
              <a:buFont typeface="Arial" panose="020B0604020202020204" pitchFamily="34" charset="0"/>
              <a:buChar char="•"/>
              <a:defRPr/>
            </a:pPr>
            <a:r>
              <a:rPr lang="en-US" sz="2400" dirty="0">
                <a:solidFill>
                  <a:srgbClr val="000000"/>
                </a:solidFill>
                <a:latin typeface="+mn-lt"/>
              </a:rPr>
              <a:t>Sexual abuse prevention plan</a:t>
            </a:r>
          </a:p>
          <a:p>
            <a:pPr marL="342900" indent="-342900">
              <a:buFont typeface="Arial" panose="020B0604020202020204" pitchFamily="34" charset="0"/>
              <a:buChar char="•"/>
              <a:defRPr/>
            </a:pPr>
            <a:r>
              <a:rPr lang="en-US" sz="2400" dirty="0">
                <a:solidFill>
                  <a:srgbClr val="000000"/>
                </a:solidFill>
                <a:latin typeface="+mn-lt"/>
              </a:rPr>
              <a:t>Council &amp; staff training</a:t>
            </a:r>
          </a:p>
          <a:p>
            <a:pPr marL="342900" indent="-342900">
              <a:buFont typeface="Arial" panose="020B0604020202020204" pitchFamily="34" charset="0"/>
              <a:buChar char="•"/>
              <a:defRPr/>
            </a:pPr>
            <a:r>
              <a:rPr lang="en-US" sz="2400" dirty="0">
                <a:solidFill>
                  <a:srgbClr val="000000"/>
                </a:solidFill>
                <a:latin typeface="+mn-lt"/>
              </a:rPr>
              <a:t>Public education of boundaries and rights</a:t>
            </a:r>
          </a:p>
          <a:p>
            <a:pPr marL="342900" indent="-342900">
              <a:buFont typeface="Arial" panose="020B0604020202020204" pitchFamily="34" charset="0"/>
              <a:buChar char="•"/>
              <a:defRPr/>
            </a:pPr>
            <a:endParaRPr lang="en-US" sz="2400" dirty="0">
              <a:solidFill>
                <a:srgbClr val="000000"/>
              </a:solidFill>
              <a:latin typeface="+mn-lt"/>
            </a:endParaRPr>
          </a:p>
          <a:p>
            <a:pPr>
              <a:defRPr/>
            </a:pPr>
            <a:r>
              <a:rPr lang="en-US" sz="2400" dirty="0">
                <a:solidFill>
                  <a:srgbClr val="000000"/>
                </a:solidFill>
                <a:latin typeface="+mn-lt"/>
              </a:rPr>
              <a:t>This ensures that staff and Council are well-equipped and informed in how to support individuals who bring forward allegations of sex abuse.</a:t>
            </a:r>
          </a:p>
          <a:p>
            <a:pPr>
              <a:defRPr/>
            </a:pP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7102842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10;&#10;">
            <a:extLst>
              <a:ext uri="{FF2B5EF4-FFF2-40B4-BE49-F238E27FC236}">
                <a16:creationId xmlns:a16="http://schemas.microsoft.com/office/drawing/2014/main" id="{2CBA128A-0DA5-3EA7-E35E-9F445A94AD34}"/>
              </a:ext>
            </a:extLst>
          </p:cNvPr>
          <p:cNvPicPr>
            <a:picLocks noChangeAspect="1"/>
          </p:cNvPicPr>
          <p:nvPr/>
        </p:nvPicPr>
        <p:blipFill>
          <a:blip r:embed="rId3"/>
          <a:stretch>
            <a:fillRect/>
          </a:stretch>
        </p:blipFill>
        <p:spPr>
          <a:xfrm>
            <a:off x="1139258" y="2279507"/>
            <a:ext cx="8004742" cy="4578493"/>
          </a:xfrm>
          <a:prstGeom prst="rect">
            <a:avLst/>
          </a:prstGeom>
        </p:spPr>
      </p:pic>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95300" y="2649538"/>
            <a:ext cx="8153400" cy="838200"/>
          </a:xfrm>
        </p:spPr>
        <p:txBody>
          <a:bodyPr/>
          <a:lstStyle/>
          <a:p>
            <a:pPr eaLnBrk="1" hangingPunct="1">
              <a:defRPr/>
            </a:pPr>
            <a:r>
              <a:rPr lang="en-US" altLang="en-US" sz="3600" dirty="0">
                <a:solidFill>
                  <a:srgbClr val="00548B"/>
                </a:solidFill>
                <a:latin typeface="+mn-lt"/>
              </a:rPr>
              <a:t>Module 3: Committees</a:t>
            </a:r>
          </a:p>
        </p:txBody>
      </p:sp>
    </p:spTree>
    <p:extLst>
      <p:ext uri="{BB962C8B-B14F-4D97-AF65-F5344CB8AC3E}">
        <p14:creationId xmlns:p14="http://schemas.microsoft.com/office/powerpoint/2010/main" val="126045682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Nominations &amp; Elections Committee</a:t>
            </a:r>
          </a:p>
        </p:txBody>
      </p:sp>
      <p:sp>
        <p:nvSpPr>
          <p:cNvPr id="38917" name="TextBox 3">
            <a:extLst>
              <a:ext uri="{FF2B5EF4-FFF2-40B4-BE49-F238E27FC236}">
                <a16:creationId xmlns:a16="http://schemas.microsoft.com/office/drawing/2014/main" id="{B07AEB65-499E-4C57-8050-9D3E34FAB8C2}"/>
              </a:ext>
            </a:extLst>
          </p:cNvPr>
          <p:cNvSpPr txBox="1">
            <a:spLocks noChangeArrowheads="1"/>
          </p:cNvSpPr>
          <p:nvPr/>
        </p:nvSpPr>
        <p:spPr bwMode="auto">
          <a:xfrm>
            <a:off x="846931" y="2438400"/>
            <a:ext cx="745013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Nominations and Elections Committee assists the Registrar in supervising and administering CRPO’s Council election process and addresses election-related disputes. </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All election procedures are defined in the CRPO by-laws.</a:t>
            </a:r>
          </a:p>
        </p:txBody>
      </p:sp>
    </p:spTree>
    <p:extLst>
      <p:ext uri="{BB962C8B-B14F-4D97-AF65-F5344CB8AC3E}">
        <p14:creationId xmlns:p14="http://schemas.microsoft.com/office/powerpoint/2010/main" val="401560743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Nominations &amp; Elections Committee, </a:t>
            </a:r>
            <a:r>
              <a:rPr lang="en-US" altLang="en-US" sz="3600" i="1" dirty="0">
                <a:solidFill>
                  <a:srgbClr val="00548B"/>
                </a:solidFill>
                <a:latin typeface="+mn-lt"/>
              </a:rPr>
              <a:t>cont’d</a:t>
            </a:r>
          </a:p>
        </p:txBody>
      </p:sp>
      <p:sp>
        <p:nvSpPr>
          <p:cNvPr id="40965" name="TextBox 3">
            <a:extLst>
              <a:ext uri="{FF2B5EF4-FFF2-40B4-BE49-F238E27FC236}">
                <a16:creationId xmlns:a16="http://schemas.microsoft.com/office/drawing/2014/main" id="{2783E67F-57AE-4DDA-9A2E-9CFE54874254}"/>
              </a:ext>
            </a:extLst>
          </p:cNvPr>
          <p:cNvSpPr txBox="1">
            <a:spLocks noChangeArrowheads="1"/>
          </p:cNvSpPr>
          <p:nvPr/>
        </p:nvSpPr>
        <p:spPr bwMode="auto">
          <a:xfrm>
            <a:off x="838200" y="2350555"/>
            <a:ext cx="693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committee may also seek out and encourage registrants of the College to consider running for a position on Council.</a:t>
            </a:r>
          </a:p>
        </p:txBody>
      </p:sp>
      <p:pic>
        <p:nvPicPr>
          <p:cNvPr id="4" name="Picture 3" descr="A hand putting a piece of paper into a box&#10;">
            <a:extLst>
              <a:ext uri="{FF2B5EF4-FFF2-40B4-BE49-F238E27FC236}">
                <a16:creationId xmlns:a16="http://schemas.microsoft.com/office/drawing/2014/main" id="{FB6BA8A0-E9C6-43EC-D49D-87C2423A29CE}"/>
              </a:ext>
            </a:extLst>
          </p:cNvPr>
          <p:cNvPicPr>
            <a:picLocks noChangeAspect="1"/>
          </p:cNvPicPr>
          <p:nvPr/>
        </p:nvPicPr>
        <p:blipFill>
          <a:blip r:embed="rId3"/>
          <a:stretch>
            <a:fillRect/>
          </a:stretch>
        </p:blipFill>
        <p:spPr>
          <a:xfrm>
            <a:off x="4717920" y="3907280"/>
            <a:ext cx="4426080" cy="2950720"/>
          </a:xfrm>
          <a:prstGeom prst="rect">
            <a:avLst/>
          </a:prstGeom>
        </p:spPr>
      </p:pic>
    </p:spTree>
    <p:extLst>
      <p:ext uri="{BB962C8B-B14F-4D97-AF65-F5344CB8AC3E}">
        <p14:creationId xmlns:p14="http://schemas.microsoft.com/office/powerpoint/2010/main" val="11494014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A5C33F60-0C56-47B2-8DBF-CE94AE318421}"/>
              </a:ext>
            </a:extLst>
          </p:cNvPr>
          <p:cNvSpPr>
            <a:spLocks noGrp="1" noChangeArrowheads="1"/>
          </p:cNvSpPr>
          <p:nvPr>
            <p:ph type="title"/>
          </p:nvPr>
        </p:nvSpPr>
        <p:spPr>
          <a:xfrm>
            <a:off x="1295400" y="1676400"/>
            <a:ext cx="6477000" cy="1905000"/>
          </a:xfrm>
        </p:spPr>
        <p:txBody>
          <a:bodyPr/>
          <a:lstStyle/>
          <a:p>
            <a:pPr eaLnBrk="1" hangingPunct="1">
              <a:defRPr/>
            </a:pPr>
            <a:r>
              <a:rPr lang="en-US" altLang="en-US" sz="4000" dirty="0">
                <a:solidFill>
                  <a:srgbClr val="00548B"/>
                </a:solidFill>
                <a:latin typeface="+mn-lt"/>
              </a:rPr>
              <a:t>Module 4: Panels</a:t>
            </a:r>
            <a:endParaRPr lang="en-US" altLang="en-US" sz="2800" dirty="0">
              <a:solidFill>
                <a:srgbClr val="A4D55D"/>
              </a:solidFill>
              <a:latin typeface="+mn-lt"/>
            </a:endParaRPr>
          </a:p>
        </p:txBody>
      </p:sp>
      <p:pic>
        <p:nvPicPr>
          <p:cNvPr id="7172" name="Picture 7">
            <a:extLst>
              <a:ext uri="{FF2B5EF4-FFF2-40B4-BE49-F238E27FC236}">
                <a16:creationId xmlns:a16="http://schemas.microsoft.com/office/drawing/2014/main" id="{DD0D5721-B44A-41DA-BFFD-61116B51068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2752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group of people sitting in chairs having conversation&#10;&#10;">
            <a:extLst>
              <a:ext uri="{FF2B5EF4-FFF2-40B4-BE49-F238E27FC236}">
                <a16:creationId xmlns:a16="http://schemas.microsoft.com/office/drawing/2014/main" id="{77B1124F-213F-7412-D4DC-F2EC7C14CD0B}"/>
              </a:ext>
            </a:extLst>
          </p:cNvPr>
          <p:cNvPicPr>
            <a:picLocks noChangeAspect="1"/>
          </p:cNvPicPr>
          <p:nvPr/>
        </p:nvPicPr>
        <p:blipFill>
          <a:blip r:embed="rId4"/>
          <a:stretch>
            <a:fillRect/>
          </a:stretch>
        </p:blipFill>
        <p:spPr>
          <a:xfrm>
            <a:off x="1605781" y="3408123"/>
            <a:ext cx="5938019" cy="3310415"/>
          </a:xfrm>
          <a:prstGeom prst="rect">
            <a:avLst/>
          </a:prstGeom>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What is a Panel?</a:t>
            </a:r>
          </a:p>
        </p:txBody>
      </p:sp>
      <p:sp>
        <p:nvSpPr>
          <p:cNvPr id="43013" name="TextBox 3">
            <a:extLst>
              <a:ext uri="{FF2B5EF4-FFF2-40B4-BE49-F238E27FC236}">
                <a16:creationId xmlns:a16="http://schemas.microsoft.com/office/drawing/2014/main" id="{BA61C501-2AED-4ADC-8650-D837FF393EF9}"/>
              </a:ext>
            </a:extLst>
          </p:cNvPr>
          <p:cNvSpPr txBox="1">
            <a:spLocks noChangeArrowheads="1"/>
          </p:cNvSpPr>
          <p:nvPr/>
        </p:nvSpPr>
        <p:spPr bwMode="auto">
          <a:xfrm>
            <a:off x="1295400" y="1927225"/>
            <a:ext cx="67897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Panels are required to review specific cases or matters.</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E.g. registration applications that do not clearly meet the registration requirements are referred to a panel of the Registration Committee for a third-level review. </a:t>
            </a:r>
          </a:p>
        </p:txBody>
      </p:sp>
    </p:spTree>
    <p:extLst>
      <p:ext uri="{BB962C8B-B14F-4D97-AF65-F5344CB8AC3E}">
        <p14:creationId xmlns:p14="http://schemas.microsoft.com/office/powerpoint/2010/main" val="373336683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Which Committees Hold Panels?</a:t>
            </a:r>
          </a:p>
        </p:txBody>
      </p:sp>
      <p:sp>
        <p:nvSpPr>
          <p:cNvPr id="4" name="TextBox 3">
            <a:extLst>
              <a:ext uri="{FF2B5EF4-FFF2-40B4-BE49-F238E27FC236}">
                <a16:creationId xmlns:a16="http://schemas.microsoft.com/office/drawing/2014/main" id="{69B75BE8-85AF-476B-8657-FEDA4A945B84}"/>
              </a:ext>
            </a:extLst>
          </p:cNvPr>
          <p:cNvSpPr txBox="1"/>
          <p:nvPr/>
        </p:nvSpPr>
        <p:spPr>
          <a:xfrm>
            <a:off x="1295400" y="1927225"/>
            <a:ext cx="6789738" cy="2677656"/>
          </a:xfrm>
          <a:prstGeom prst="rect">
            <a:avLst/>
          </a:prstGeom>
          <a:noFill/>
        </p:spPr>
        <p:txBody>
          <a:bodyPr>
            <a:spAutoFit/>
          </a:bodyPr>
          <a:lstStyle/>
          <a:p>
            <a:pPr>
              <a:defRPr/>
            </a:pPr>
            <a:r>
              <a:rPr lang="en-US" sz="2400" dirty="0">
                <a:solidFill>
                  <a:srgbClr val="000000"/>
                </a:solidFill>
                <a:latin typeface="+mn-lt"/>
              </a:rPr>
              <a:t>Several CRPO committees regularly hold panels throughout the year:</a:t>
            </a:r>
          </a:p>
          <a:p>
            <a:pP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Registration</a:t>
            </a:r>
          </a:p>
          <a:p>
            <a:pPr marL="342900" indent="-342900">
              <a:buFont typeface="Arial" panose="020B0604020202020204" pitchFamily="34" charset="0"/>
              <a:buChar char="•"/>
              <a:defRPr/>
            </a:pPr>
            <a:r>
              <a:rPr lang="en-US" sz="2400" dirty="0">
                <a:solidFill>
                  <a:srgbClr val="000000"/>
                </a:solidFill>
                <a:latin typeface="+mn-lt"/>
              </a:rPr>
              <a:t>Inquiries, Complaints and Reports</a:t>
            </a:r>
          </a:p>
          <a:p>
            <a:pPr marL="342900" indent="-342900">
              <a:buFont typeface="Arial" panose="020B0604020202020204" pitchFamily="34" charset="0"/>
              <a:buChar char="•"/>
              <a:defRPr/>
            </a:pPr>
            <a:r>
              <a:rPr lang="en-US" sz="2400" dirty="0">
                <a:solidFill>
                  <a:srgbClr val="000000"/>
                </a:solidFill>
                <a:latin typeface="+mn-lt"/>
              </a:rPr>
              <a:t>Quality Assurance</a:t>
            </a:r>
          </a:p>
          <a:p>
            <a:pPr marL="342900" indent="-342900">
              <a:buFont typeface="Arial" panose="020B0604020202020204" pitchFamily="34" charset="0"/>
              <a:buChar char="•"/>
              <a:defRPr/>
            </a:pPr>
            <a:r>
              <a:rPr lang="en-US" sz="2400" dirty="0">
                <a:solidFill>
                  <a:srgbClr val="000000"/>
                </a:solidFill>
                <a:latin typeface="+mn-lt"/>
              </a:rPr>
              <a:t>Examination</a:t>
            </a:r>
          </a:p>
        </p:txBody>
      </p:sp>
    </p:spTree>
    <p:extLst>
      <p:ext uri="{BB962C8B-B14F-4D97-AF65-F5344CB8AC3E}">
        <p14:creationId xmlns:p14="http://schemas.microsoft.com/office/powerpoint/2010/main" val="99539246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 Composition</a:t>
            </a:r>
          </a:p>
        </p:txBody>
      </p:sp>
      <p:pic>
        <p:nvPicPr>
          <p:cNvPr id="2" name="Picture 1">
            <a:extLst>
              <a:ext uri="{FF2B5EF4-FFF2-40B4-BE49-F238E27FC236}">
                <a16:creationId xmlns:a16="http://schemas.microsoft.com/office/drawing/2014/main" id="{E56E832C-9633-1F8E-17E8-4F74CE3FA3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5" y="2209800"/>
            <a:ext cx="9144000" cy="4821936"/>
          </a:xfrm>
          <a:prstGeom prst="rect">
            <a:avLst/>
          </a:prstGeom>
        </p:spPr>
      </p:pic>
      <p:sp>
        <p:nvSpPr>
          <p:cNvPr id="47109" name="TextBox 3">
            <a:extLst>
              <a:ext uri="{FF2B5EF4-FFF2-40B4-BE49-F238E27FC236}">
                <a16:creationId xmlns:a16="http://schemas.microsoft.com/office/drawing/2014/main" id="{25B5A880-AE41-4624-8E28-B550764C4BF8}"/>
              </a:ext>
            </a:extLst>
          </p:cNvPr>
          <p:cNvSpPr txBox="1">
            <a:spLocks noChangeArrowheads="1"/>
          </p:cNvSpPr>
          <p:nvPr/>
        </p:nvSpPr>
        <p:spPr bwMode="auto">
          <a:xfrm>
            <a:off x="986631" y="2057400"/>
            <a:ext cx="71707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RHPA dictates the minimum panel composition requirements (e.g., three people, at least one public member and one elected professional member).</a:t>
            </a:r>
          </a:p>
        </p:txBody>
      </p:sp>
    </p:spTree>
    <p:extLst>
      <p:ext uri="{BB962C8B-B14F-4D97-AF65-F5344CB8AC3E}">
        <p14:creationId xmlns:p14="http://schemas.microsoft.com/office/powerpoint/2010/main" val="52883933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 Members</a:t>
            </a:r>
          </a:p>
        </p:txBody>
      </p:sp>
      <p:sp>
        <p:nvSpPr>
          <p:cNvPr id="49157" name="TextBox 3">
            <a:extLst>
              <a:ext uri="{FF2B5EF4-FFF2-40B4-BE49-F238E27FC236}">
                <a16:creationId xmlns:a16="http://schemas.microsoft.com/office/drawing/2014/main" id="{73B88CB0-876B-4887-BC67-2316085A4165}"/>
              </a:ext>
            </a:extLst>
          </p:cNvPr>
          <p:cNvSpPr txBox="1">
            <a:spLocks noChangeArrowheads="1"/>
          </p:cNvSpPr>
          <p:nvPr/>
        </p:nvSpPr>
        <p:spPr bwMode="auto">
          <a:xfrm>
            <a:off x="1295400" y="1927225"/>
            <a:ext cx="7086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Professional members bring their clinical perspective and experience to the process and work with the other panel members to ensure that decisions are fair and appropriate.</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Professional and public members bring their lived and professional experiences to the panel process.</a:t>
            </a:r>
          </a:p>
        </p:txBody>
      </p:sp>
    </p:spTree>
    <p:extLst>
      <p:ext uri="{BB962C8B-B14F-4D97-AF65-F5344CB8AC3E}">
        <p14:creationId xmlns:p14="http://schemas.microsoft.com/office/powerpoint/2010/main" val="283634726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 Packages</a:t>
            </a:r>
          </a:p>
        </p:txBody>
      </p:sp>
      <p:sp>
        <p:nvSpPr>
          <p:cNvPr id="51205" name="TextBox 3">
            <a:extLst>
              <a:ext uri="{FF2B5EF4-FFF2-40B4-BE49-F238E27FC236}">
                <a16:creationId xmlns:a16="http://schemas.microsoft.com/office/drawing/2014/main" id="{0924A256-2271-4958-8FAD-40F78DE8C679}"/>
              </a:ext>
            </a:extLst>
          </p:cNvPr>
          <p:cNvSpPr txBox="1">
            <a:spLocks noChangeArrowheads="1"/>
          </p:cNvSpPr>
          <p:nvPr/>
        </p:nvSpPr>
        <p:spPr bwMode="auto">
          <a:xfrm>
            <a:off x="685800" y="2190750"/>
            <a:ext cx="39036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Panels are provided with sufficient information to arrive at a decision that is consistent, transparent and fair.</a:t>
            </a:r>
          </a:p>
        </p:txBody>
      </p:sp>
      <p:pic>
        <p:nvPicPr>
          <p:cNvPr id="51206" name="Picture 2" descr="A group of people holding puzzle pieces&#10;&#10;">
            <a:extLst>
              <a:ext uri="{FF2B5EF4-FFF2-40B4-BE49-F238E27FC236}">
                <a16:creationId xmlns:a16="http://schemas.microsoft.com/office/drawing/2014/main" id="{48873FC8-B5BF-4646-8EC0-B10F2CEAA6E4}"/>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4824867" y="2146300"/>
            <a:ext cx="332014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45675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 Tools</a:t>
            </a:r>
          </a:p>
        </p:txBody>
      </p:sp>
      <p:sp>
        <p:nvSpPr>
          <p:cNvPr id="4" name="TextBox 3">
            <a:extLst>
              <a:ext uri="{FF2B5EF4-FFF2-40B4-BE49-F238E27FC236}">
                <a16:creationId xmlns:a16="http://schemas.microsoft.com/office/drawing/2014/main" id="{69B75BE8-85AF-476B-8657-FEDA4A945B84}"/>
              </a:ext>
            </a:extLst>
          </p:cNvPr>
          <p:cNvSpPr txBox="1"/>
          <p:nvPr/>
        </p:nvSpPr>
        <p:spPr>
          <a:xfrm>
            <a:off x="983457" y="1580221"/>
            <a:ext cx="7161212" cy="3046988"/>
          </a:xfrm>
          <a:prstGeom prst="rect">
            <a:avLst/>
          </a:prstGeom>
          <a:noFill/>
        </p:spPr>
        <p:txBody>
          <a:bodyPr>
            <a:spAutoFit/>
          </a:bodyPr>
          <a:lstStyle/>
          <a:p>
            <a:pPr>
              <a:defRPr/>
            </a:pPr>
            <a:r>
              <a:rPr lang="en-US" sz="2400" dirty="0">
                <a:solidFill>
                  <a:srgbClr val="000000"/>
                </a:solidFill>
                <a:latin typeface="+mn-lt"/>
              </a:rPr>
              <a:t>Panels have specific tools in their toolbox – panel outcomes that they have the legislative authority to order. </a:t>
            </a:r>
          </a:p>
          <a:p>
            <a:pPr>
              <a:defRPr/>
            </a:pPr>
            <a:endParaRPr lang="en-US" sz="2400" dirty="0">
              <a:solidFill>
                <a:srgbClr val="000000"/>
              </a:solidFill>
              <a:latin typeface="+mn-lt"/>
            </a:endParaRPr>
          </a:p>
          <a:p>
            <a:pPr>
              <a:defRPr/>
            </a:pPr>
            <a:r>
              <a:rPr lang="en-US" sz="2400" dirty="0">
                <a:solidFill>
                  <a:srgbClr val="000000"/>
                </a:solidFill>
                <a:latin typeface="+mn-lt"/>
              </a:rPr>
              <a:t>These ‘tools’ or dispositions can be found in the Health Professions Procedural Code (schedule 2 of the RHPA).</a:t>
            </a:r>
          </a:p>
          <a:p>
            <a:pPr>
              <a:defRPr/>
            </a:pPr>
            <a:endParaRPr lang="en-US" sz="2400" dirty="0">
              <a:solidFill>
                <a:srgbClr val="000000"/>
              </a:solidFill>
              <a:latin typeface="Century Gothic" panose="020B0502020202020204" pitchFamily="34" charset="0"/>
            </a:endParaRPr>
          </a:p>
        </p:txBody>
      </p:sp>
      <p:pic>
        <p:nvPicPr>
          <p:cNvPr id="2" name="Picture 1" descr="A set of scissors and a pen">
            <a:extLst>
              <a:ext uri="{FF2B5EF4-FFF2-40B4-BE49-F238E27FC236}">
                <a16:creationId xmlns:a16="http://schemas.microsoft.com/office/drawing/2014/main" id="{D8B37D6E-51BF-F079-C1C6-D7EAAF10C6E6}"/>
              </a:ext>
            </a:extLst>
          </p:cNvPr>
          <p:cNvPicPr>
            <a:picLocks noChangeAspect="1"/>
          </p:cNvPicPr>
          <p:nvPr/>
        </p:nvPicPr>
        <p:blipFill>
          <a:blip r:embed="rId3"/>
          <a:stretch>
            <a:fillRect/>
          </a:stretch>
        </p:blipFill>
        <p:spPr>
          <a:xfrm>
            <a:off x="6858000" y="4627209"/>
            <a:ext cx="2133798" cy="2133798"/>
          </a:xfrm>
          <a:prstGeom prst="rect">
            <a:avLst/>
          </a:prstGeom>
        </p:spPr>
      </p:pic>
    </p:spTree>
    <p:extLst>
      <p:ext uri="{BB962C8B-B14F-4D97-AF65-F5344CB8AC3E}">
        <p14:creationId xmlns:p14="http://schemas.microsoft.com/office/powerpoint/2010/main" val="304292159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Panels: ICRC</a:t>
            </a:r>
          </a:p>
        </p:txBody>
      </p:sp>
      <p:sp>
        <p:nvSpPr>
          <p:cNvPr id="4" name="TextBox 3">
            <a:extLst>
              <a:ext uri="{FF2B5EF4-FFF2-40B4-BE49-F238E27FC236}">
                <a16:creationId xmlns:a16="http://schemas.microsoft.com/office/drawing/2014/main" id="{69B75BE8-85AF-476B-8657-FEDA4A945B84}"/>
              </a:ext>
            </a:extLst>
          </p:cNvPr>
          <p:cNvSpPr txBox="1"/>
          <p:nvPr/>
        </p:nvSpPr>
        <p:spPr>
          <a:xfrm>
            <a:off x="838200" y="1536174"/>
            <a:ext cx="8152606" cy="3785652"/>
          </a:xfrm>
          <a:prstGeom prst="rect">
            <a:avLst/>
          </a:prstGeom>
          <a:noFill/>
        </p:spPr>
        <p:txBody>
          <a:bodyPr wrap="square">
            <a:spAutoFit/>
          </a:bodyPr>
          <a:lstStyle/>
          <a:p>
            <a:pPr>
              <a:defRPr/>
            </a:pPr>
            <a:r>
              <a:rPr lang="en-US" sz="2400" dirty="0">
                <a:solidFill>
                  <a:srgbClr val="000000"/>
                </a:solidFill>
                <a:latin typeface="+mn-lt"/>
              </a:rPr>
              <a:t>ICRC panels may order the following:</a:t>
            </a:r>
          </a:p>
          <a:p>
            <a:pP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Take no action</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Issuing written advice to the RP</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Requesting the RP to enter into a remedial agreement with the CRPO (e.g. submit a reflection paper)</a:t>
            </a:r>
          </a:p>
          <a:p>
            <a:pPr>
              <a:defRPr/>
            </a:pPr>
            <a:endParaRPr lang="en-US" sz="2400" dirty="0">
              <a:solidFill>
                <a:srgbClr val="000000"/>
              </a:solidFill>
              <a:latin typeface="Century Gothic" panose="020B0502020202020204" pitchFamily="34" charset="0"/>
            </a:endParaRPr>
          </a:p>
          <a:p>
            <a:pPr>
              <a:defRPr/>
            </a:pP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48605374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Role of Committees</a:t>
            </a:r>
          </a:p>
        </p:txBody>
      </p:sp>
      <p:sp>
        <p:nvSpPr>
          <p:cNvPr id="6149" name="TextBox 4">
            <a:extLst>
              <a:ext uri="{FF2B5EF4-FFF2-40B4-BE49-F238E27FC236}">
                <a16:creationId xmlns:a16="http://schemas.microsoft.com/office/drawing/2014/main" id="{6D837989-E19A-412D-9371-253CAE1E93F4}"/>
              </a:ext>
            </a:extLst>
          </p:cNvPr>
          <p:cNvSpPr txBox="1">
            <a:spLocks noChangeArrowheads="1"/>
          </p:cNvSpPr>
          <p:nvPr/>
        </p:nvSpPr>
        <p:spPr bwMode="auto">
          <a:xfrm>
            <a:off x="685800" y="2147888"/>
            <a:ext cx="7772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Health Professions Procedural Code (schedule 2 of the RHPA) sets out the </a:t>
            </a:r>
            <a:r>
              <a:rPr lang="en-US" altLang="en-US" sz="2400" b="1" dirty="0">
                <a:solidFill>
                  <a:srgbClr val="000000"/>
                </a:solidFill>
                <a:latin typeface="+mn-lt"/>
              </a:rPr>
              <a:t>practical rules </a:t>
            </a:r>
            <a:r>
              <a:rPr lang="en-US" altLang="en-US" sz="2400" dirty="0">
                <a:solidFill>
                  <a:srgbClr val="000000"/>
                </a:solidFill>
                <a:latin typeface="+mn-lt"/>
              </a:rPr>
              <a:t>for the colleges regarding things like registering applicants, handling complaints, Quality Assurance Program, etc.</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The Code states that every College must have the following committees:</a:t>
            </a:r>
          </a:p>
          <a:p>
            <a:pPr>
              <a:spcBef>
                <a:spcPct val="0"/>
              </a:spcBef>
              <a:buFontTx/>
              <a:buNone/>
            </a:pPr>
            <a:endParaRPr lang="en-CA" alt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086873065"/>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Panels: ICRC, </a:t>
            </a:r>
            <a:r>
              <a:rPr lang="en-US" altLang="en-US" sz="3600" i="1" dirty="0">
                <a:solidFill>
                  <a:srgbClr val="00548B"/>
                </a:solidFill>
                <a:latin typeface="+mn-lt"/>
              </a:rPr>
              <a:t>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915988" y="2190750"/>
            <a:ext cx="7161212" cy="3416320"/>
          </a:xfrm>
          <a:prstGeom prst="rect">
            <a:avLst/>
          </a:prstGeom>
          <a:noFill/>
        </p:spPr>
        <p:txBody>
          <a:bodyPr>
            <a:spAutoFit/>
          </a:bodyPr>
          <a:lstStyle/>
          <a:p>
            <a:pPr>
              <a:defRPr/>
            </a:pPr>
            <a:r>
              <a:rPr lang="en-US" sz="2400" dirty="0">
                <a:solidFill>
                  <a:srgbClr val="000000"/>
                </a:solidFill>
                <a:latin typeface="+mn-lt"/>
              </a:rPr>
              <a:t>ICRC panels may order the following:</a:t>
            </a:r>
          </a:p>
          <a:p>
            <a:pP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Directing the RP to participate in specified continuing education or remediation programs (SCERPs)</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Directing the RP to attend the CRPO office (or appear virtually) to receive an in-person caution</a:t>
            </a:r>
          </a:p>
          <a:p>
            <a:pPr>
              <a:defRPr/>
            </a:pP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63333149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Panels: ICRC, </a:t>
            </a:r>
            <a:r>
              <a:rPr lang="en-US" altLang="en-US" sz="3600" i="1" dirty="0">
                <a:solidFill>
                  <a:srgbClr val="00548B"/>
                </a:solidFill>
                <a:latin typeface="+mn-lt"/>
              </a:rPr>
              <a:t>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915988" y="2190750"/>
            <a:ext cx="7542212" cy="3785652"/>
          </a:xfrm>
          <a:prstGeom prst="rect">
            <a:avLst/>
          </a:prstGeom>
          <a:noFill/>
        </p:spPr>
        <p:txBody>
          <a:bodyPr wrap="square">
            <a:spAutoFit/>
          </a:bodyPr>
          <a:lstStyle/>
          <a:p>
            <a:pPr>
              <a:defRPr/>
            </a:pPr>
            <a:r>
              <a:rPr lang="en-US" sz="2400" dirty="0">
                <a:solidFill>
                  <a:srgbClr val="000000"/>
                </a:solidFill>
                <a:latin typeface="+mn-lt"/>
              </a:rPr>
              <a:t>ICRC panels may order the following:</a:t>
            </a:r>
          </a:p>
          <a:p>
            <a:pP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Requesting the RP to sign an Acknowledgment &amp; Undertaking to voluntarily restrict practice</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Refer the RP to Discipline</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Refer the matter to incapacity proceedings (Fitness to </a:t>
            </a:r>
            <a:r>
              <a:rPr lang="en-US" sz="2400" dirty="0" err="1">
                <a:solidFill>
                  <a:srgbClr val="000000"/>
                </a:solidFill>
                <a:latin typeface="+mn-lt"/>
              </a:rPr>
              <a:t>Practise</a:t>
            </a:r>
            <a:r>
              <a:rPr lang="en-US" sz="2400" dirty="0">
                <a:solidFill>
                  <a:srgbClr val="000000"/>
                </a:solidFill>
                <a:latin typeface="+mn-lt"/>
              </a:rPr>
              <a:t>)</a:t>
            </a:r>
          </a:p>
          <a:p>
            <a:pPr>
              <a:defRPr/>
            </a:pP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96477689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Panels: Registration</a:t>
            </a:r>
          </a:p>
        </p:txBody>
      </p:sp>
      <p:sp>
        <p:nvSpPr>
          <p:cNvPr id="4" name="TextBox 3">
            <a:extLst>
              <a:ext uri="{FF2B5EF4-FFF2-40B4-BE49-F238E27FC236}">
                <a16:creationId xmlns:a16="http://schemas.microsoft.com/office/drawing/2014/main" id="{69B75BE8-85AF-476B-8657-FEDA4A945B84}"/>
              </a:ext>
            </a:extLst>
          </p:cNvPr>
          <p:cNvSpPr txBox="1"/>
          <p:nvPr/>
        </p:nvSpPr>
        <p:spPr>
          <a:xfrm>
            <a:off x="991394" y="1676400"/>
            <a:ext cx="7161212" cy="4524315"/>
          </a:xfrm>
          <a:prstGeom prst="rect">
            <a:avLst/>
          </a:prstGeom>
          <a:noFill/>
        </p:spPr>
        <p:txBody>
          <a:bodyPr>
            <a:spAutoFit/>
          </a:bodyPr>
          <a:lstStyle/>
          <a:p>
            <a:pPr>
              <a:defRPr/>
            </a:pPr>
            <a:r>
              <a:rPr lang="en-US" sz="2400" b="1" dirty="0">
                <a:solidFill>
                  <a:srgbClr val="000000"/>
                </a:solidFill>
                <a:latin typeface="+mn-lt"/>
              </a:rPr>
              <a:t>Registration</a:t>
            </a:r>
            <a:r>
              <a:rPr lang="en-US" sz="2400" dirty="0">
                <a:solidFill>
                  <a:srgbClr val="000000"/>
                </a:solidFill>
                <a:latin typeface="+mn-lt"/>
              </a:rPr>
              <a:t> panels may order the following:</a:t>
            </a:r>
          </a:p>
          <a:p>
            <a:pP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Directing that the applicant be issued a Certificate of Registration;</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Directing that a Certificate of Registration be issued if the applicant successfully complete examinations set or approved by the panel;</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Directing that a Certificate of Registration be issued if the applicant successfully complete additional training specified by the panel;</a:t>
            </a:r>
          </a:p>
        </p:txBody>
      </p:sp>
    </p:spTree>
    <p:extLst>
      <p:ext uri="{BB962C8B-B14F-4D97-AF65-F5344CB8AC3E}">
        <p14:creationId xmlns:p14="http://schemas.microsoft.com/office/powerpoint/2010/main" val="292281278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Panels: Registration, 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991394" y="1676400"/>
            <a:ext cx="7161212" cy="4524315"/>
          </a:xfrm>
          <a:prstGeom prst="rect">
            <a:avLst/>
          </a:prstGeom>
          <a:noFill/>
        </p:spPr>
        <p:txBody>
          <a:bodyPr>
            <a:spAutoFit/>
          </a:bodyPr>
          <a:lstStyle/>
          <a:p>
            <a:pPr>
              <a:defRPr/>
            </a:pPr>
            <a:r>
              <a:rPr lang="en-US" sz="2400" b="1" dirty="0">
                <a:solidFill>
                  <a:srgbClr val="000000"/>
                </a:solidFill>
                <a:latin typeface="+mn-lt"/>
              </a:rPr>
              <a:t>Registration</a:t>
            </a:r>
            <a:r>
              <a:rPr lang="en-US" sz="2400" dirty="0">
                <a:solidFill>
                  <a:srgbClr val="000000"/>
                </a:solidFill>
                <a:latin typeface="+mn-lt"/>
              </a:rPr>
              <a:t> panels may order the following:</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Directing that specified terms, conditions or limitations (TCLs) be applied to the applicant’s Certificate of Registration and specifying that a limitation on the applicant’s right to apply under subsection 19 (1) of the Health Professions Procedural Code (application for variation) be imposed; or</a:t>
            </a:r>
          </a:p>
          <a:p>
            <a:pPr marL="342900" indent="-342900">
              <a:buFont typeface="Arial" panose="020B0604020202020204" pitchFamily="34" charset="0"/>
              <a:buChar char="•"/>
              <a:defRPr/>
            </a:pPr>
            <a:endParaRPr lang="en-US" sz="2400" dirty="0">
              <a:solidFill>
                <a:srgbClr val="000000"/>
              </a:solidFill>
              <a:latin typeface="+mn-lt"/>
            </a:endParaRPr>
          </a:p>
          <a:p>
            <a:pPr marL="342900" indent="-342900">
              <a:buFont typeface="Arial" panose="020B0604020202020204" pitchFamily="34" charset="0"/>
              <a:buChar char="•"/>
              <a:defRPr/>
            </a:pPr>
            <a:r>
              <a:rPr lang="en-US" sz="2400" dirty="0">
                <a:solidFill>
                  <a:srgbClr val="000000"/>
                </a:solidFill>
                <a:latin typeface="+mn-lt"/>
              </a:rPr>
              <a:t>Directing that the applicant’s application be refused.</a:t>
            </a:r>
          </a:p>
        </p:txBody>
      </p:sp>
    </p:spTree>
    <p:extLst>
      <p:ext uri="{BB962C8B-B14F-4D97-AF65-F5344CB8AC3E}">
        <p14:creationId xmlns:p14="http://schemas.microsoft.com/office/powerpoint/2010/main" val="266560226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Panels: QA</a:t>
            </a:r>
          </a:p>
        </p:txBody>
      </p:sp>
      <p:sp>
        <p:nvSpPr>
          <p:cNvPr id="4" name="TextBox 3">
            <a:extLst>
              <a:ext uri="{FF2B5EF4-FFF2-40B4-BE49-F238E27FC236}">
                <a16:creationId xmlns:a16="http://schemas.microsoft.com/office/drawing/2014/main" id="{69B75BE8-85AF-476B-8657-FEDA4A945B84}"/>
              </a:ext>
            </a:extLst>
          </p:cNvPr>
          <p:cNvSpPr txBox="1"/>
          <p:nvPr/>
        </p:nvSpPr>
        <p:spPr>
          <a:xfrm>
            <a:off x="991394" y="1676400"/>
            <a:ext cx="7161212" cy="3416320"/>
          </a:xfrm>
          <a:prstGeom prst="rect">
            <a:avLst/>
          </a:prstGeom>
          <a:noFill/>
        </p:spPr>
        <p:txBody>
          <a:bodyPr>
            <a:spAutoFit/>
          </a:bodyPr>
          <a:lstStyle/>
          <a:p>
            <a:pPr>
              <a:defRPr/>
            </a:pPr>
            <a:r>
              <a:rPr lang="en-US" sz="2400" b="1" dirty="0">
                <a:solidFill>
                  <a:srgbClr val="000000"/>
                </a:solidFill>
                <a:latin typeface="+mn-lt"/>
              </a:rPr>
              <a:t>Quality Assurance</a:t>
            </a:r>
            <a:r>
              <a:rPr lang="en-US" sz="2400" dirty="0">
                <a:solidFill>
                  <a:srgbClr val="000000"/>
                </a:solidFill>
                <a:latin typeface="+mn-lt"/>
              </a:rPr>
              <a:t> panels may order the following:</a:t>
            </a:r>
          </a:p>
          <a:p>
            <a:endParaRPr lang="en-US" sz="2400" dirty="0">
              <a:latin typeface="+mn-lt"/>
            </a:endParaRPr>
          </a:p>
          <a:p>
            <a:pPr marL="342900" indent="-342900">
              <a:buFont typeface="Arial" panose="020B0604020202020204" pitchFamily="34" charset="0"/>
              <a:buChar char="•"/>
            </a:pPr>
            <a:r>
              <a:rPr lang="en-US" sz="2400" dirty="0">
                <a:latin typeface="+mn-lt"/>
              </a:rPr>
              <a:t>Require a registrant to participate in </a:t>
            </a:r>
            <a:r>
              <a:rPr lang="en-US" sz="2400" dirty="0">
                <a:solidFill>
                  <a:srgbClr val="000000"/>
                </a:solidFill>
                <a:latin typeface="+mn-lt"/>
              </a:rPr>
              <a:t>specified continuing education or remediation programs (if the registrant’s knowledge, skill &amp; judgement has been assessed by a CRPO-appointed peer assessor and found to be unsatisfactory); </a:t>
            </a:r>
          </a:p>
          <a:p>
            <a:endParaRPr lang="en-US" sz="2400" dirty="0">
              <a:solidFill>
                <a:srgbClr val="000000"/>
              </a:solidFill>
              <a:latin typeface="Century Gothic" panose="020B0502020202020204" pitchFamily="34" charset="0"/>
            </a:endParaRPr>
          </a:p>
          <a:p>
            <a:pPr marL="342900" indent="-342900">
              <a:buFont typeface="Arial" panose="020B0604020202020204" pitchFamily="34" charset="0"/>
              <a:buChar char="•"/>
              <a:defRPr/>
            </a:pP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11404814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Panels: QA, </a:t>
            </a:r>
            <a:r>
              <a:rPr lang="en-US" altLang="en-US" sz="3600" i="1" dirty="0">
                <a:solidFill>
                  <a:srgbClr val="00548B"/>
                </a:solidFill>
                <a:latin typeface="+mn-lt"/>
              </a:rPr>
              <a:t>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991394" y="1676400"/>
            <a:ext cx="7161212" cy="4154984"/>
          </a:xfrm>
          <a:prstGeom prst="rect">
            <a:avLst/>
          </a:prstGeom>
          <a:noFill/>
        </p:spPr>
        <p:txBody>
          <a:bodyPr>
            <a:spAutoFit/>
          </a:bodyPr>
          <a:lstStyle/>
          <a:p>
            <a:pPr>
              <a:defRPr/>
            </a:pPr>
            <a:r>
              <a:rPr lang="en-US" sz="2400" b="1" dirty="0">
                <a:solidFill>
                  <a:srgbClr val="000000"/>
                </a:solidFill>
                <a:latin typeface="+mn-lt"/>
              </a:rPr>
              <a:t>Quality Assurance</a:t>
            </a:r>
            <a:r>
              <a:rPr lang="en-US" sz="2400" dirty="0">
                <a:solidFill>
                  <a:srgbClr val="000000"/>
                </a:solidFill>
                <a:latin typeface="+mn-lt"/>
              </a:rPr>
              <a:t> panels may order the following:</a:t>
            </a:r>
          </a:p>
          <a:p>
            <a:endParaRPr lang="en-US" sz="2400" dirty="0">
              <a:latin typeface="+mn-lt"/>
            </a:endParaRPr>
          </a:p>
          <a:p>
            <a:pPr marL="342900" lvl="0" indent="-342900">
              <a:buFont typeface="Arial" panose="020B0604020202020204" pitchFamily="34" charset="0"/>
              <a:buChar char="•"/>
            </a:pPr>
            <a:r>
              <a:rPr lang="en-US" sz="2400" dirty="0">
                <a:solidFill>
                  <a:srgbClr val="000000"/>
                </a:solidFill>
                <a:latin typeface="+mn-lt"/>
              </a:rPr>
              <a:t>Directing the Registrar to impose terms, conditions or limitations for a specified period on the certificate of registration of a registrant,</a:t>
            </a:r>
          </a:p>
          <a:p>
            <a:pPr marL="342900" lvl="0" indent="-342900">
              <a:buFont typeface="Arial" panose="020B0604020202020204" pitchFamily="34" charset="0"/>
              <a:buChar char="•"/>
            </a:pPr>
            <a:endParaRPr lang="en-US" sz="2400" dirty="0">
              <a:solidFill>
                <a:srgbClr val="000000"/>
              </a:solidFill>
              <a:latin typeface="+mn-lt"/>
            </a:endParaRPr>
          </a:p>
          <a:p>
            <a:pPr marL="342900" lvl="0" indent="-342900">
              <a:buFont typeface="Arial" panose="020B0604020202020204" pitchFamily="34" charset="0"/>
              <a:buChar char="•"/>
            </a:pPr>
            <a:r>
              <a:rPr lang="en-US" sz="2400" dirty="0">
                <a:solidFill>
                  <a:srgbClr val="000000"/>
                </a:solidFill>
                <a:latin typeface="+mn-lt"/>
              </a:rPr>
              <a:t>Directing the Registrar to remove terms, conditions or limitations before the end of the specified period</a:t>
            </a:r>
          </a:p>
          <a:p>
            <a:endParaRPr lang="en-US" sz="2400" dirty="0">
              <a:solidFill>
                <a:srgbClr val="000000"/>
              </a:solidFill>
              <a:latin typeface="Century Gothic" panose="020B0502020202020204" pitchFamily="34" charset="0"/>
            </a:endParaRPr>
          </a:p>
          <a:p>
            <a:pPr marL="342900" indent="-342900">
              <a:buFont typeface="Arial" panose="020B0604020202020204" pitchFamily="34" charset="0"/>
              <a:buChar char="•"/>
              <a:defRPr/>
            </a:pP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28733199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95300" y="675253"/>
            <a:ext cx="8153400" cy="838200"/>
          </a:xfrm>
        </p:spPr>
        <p:txBody>
          <a:bodyPr/>
          <a:lstStyle/>
          <a:p>
            <a:pPr eaLnBrk="1" hangingPunct="1">
              <a:defRPr/>
            </a:pPr>
            <a:r>
              <a:rPr lang="en-US" altLang="en-US" sz="3600" dirty="0">
                <a:solidFill>
                  <a:srgbClr val="00548B"/>
                </a:solidFill>
                <a:latin typeface="+mn-lt"/>
              </a:rPr>
              <a:t>Panels: QA, cont’d</a:t>
            </a:r>
          </a:p>
        </p:txBody>
      </p:sp>
      <p:sp>
        <p:nvSpPr>
          <p:cNvPr id="4" name="TextBox 3">
            <a:extLst>
              <a:ext uri="{FF2B5EF4-FFF2-40B4-BE49-F238E27FC236}">
                <a16:creationId xmlns:a16="http://schemas.microsoft.com/office/drawing/2014/main" id="{69B75BE8-85AF-476B-8657-FEDA4A945B84}"/>
              </a:ext>
            </a:extLst>
          </p:cNvPr>
          <p:cNvSpPr txBox="1"/>
          <p:nvPr/>
        </p:nvSpPr>
        <p:spPr>
          <a:xfrm>
            <a:off x="685800" y="1720840"/>
            <a:ext cx="8153400" cy="3416320"/>
          </a:xfrm>
          <a:prstGeom prst="rect">
            <a:avLst/>
          </a:prstGeom>
          <a:noFill/>
        </p:spPr>
        <p:txBody>
          <a:bodyPr wrap="square">
            <a:spAutoFit/>
          </a:bodyPr>
          <a:lstStyle/>
          <a:p>
            <a:pPr>
              <a:defRPr/>
            </a:pPr>
            <a:r>
              <a:rPr lang="en-US" sz="2400" b="1" dirty="0">
                <a:solidFill>
                  <a:srgbClr val="000000"/>
                </a:solidFill>
                <a:latin typeface="+mn-lt"/>
              </a:rPr>
              <a:t>Quality Assurance</a:t>
            </a:r>
            <a:r>
              <a:rPr lang="en-US" sz="2400" dirty="0">
                <a:solidFill>
                  <a:srgbClr val="000000"/>
                </a:solidFill>
                <a:latin typeface="+mn-lt"/>
              </a:rPr>
              <a:t> panels may order the following:</a:t>
            </a:r>
          </a:p>
          <a:p>
            <a:endParaRPr lang="en-US" sz="2400" dirty="0">
              <a:latin typeface="+mn-lt"/>
            </a:endParaRPr>
          </a:p>
          <a:p>
            <a:pPr marL="342900" lvl="0" indent="-342900">
              <a:buFont typeface="Arial" panose="020B0604020202020204" pitchFamily="34" charset="0"/>
              <a:buChar char="•"/>
            </a:pPr>
            <a:r>
              <a:rPr lang="en-US" sz="2400" dirty="0">
                <a:solidFill>
                  <a:srgbClr val="000000"/>
                </a:solidFill>
                <a:latin typeface="+mn-lt"/>
              </a:rPr>
              <a:t>Disclose the name of the registrant and allegations against the registrant to ICRC if the QA committee is of the opinion that the registrant committed an act of professional misconduct or may be incompetent or incapacitated.  </a:t>
            </a:r>
          </a:p>
          <a:p>
            <a:endParaRPr lang="en-US" sz="2400" dirty="0">
              <a:solidFill>
                <a:srgbClr val="000000"/>
              </a:solidFill>
              <a:latin typeface="Century Gothic" panose="020B0502020202020204" pitchFamily="34" charset="0"/>
            </a:endParaRPr>
          </a:p>
          <a:p>
            <a:pPr marL="342900" indent="-342900">
              <a:buFont typeface="Arial" panose="020B0604020202020204" pitchFamily="34" charset="0"/>
              <a:buChar char="•"/>
              <a:defRPr/>
            </a:pPr>
            <a:endParaRPr lang="en-US" sz="2400" dirty="0">
              <a:solidFill>
                <a:srgbClr val="000000"/>
              </a:solidFill>
              <a:latin typeface="Century Gothic" panose="020B0502020202020204" pitchFamily="34" charset="0"/>
            </a:endParaRPr>
          </a:p>
        </p:txBody>
      </p:sp>
      <p:pic>
        <p:nvPicPr>
          <p:cNvPr id="3" name="Graphic 2" descr="two people sitting in chairs talking">
            <a:extLst>
              <a:ext uri="{FF2B5EF4-FFF2-40B4-BE49-F238E27FC236}">
                <a16:creationId xmlns:a16="http://schemas.microsoft.com/office/drawing/2014/main" id="{E1BECAC4-9A3B-6A68-C4FD-FEF3C1B6F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4318348" y="4102679"/>
            <a:ext cx="4800600" cy="2744883"/>
          </a:xfrm>
          <a:prstGeom prst="rect">
            <a:avLst/>
          </a:prstGeom>
        </p:spPr>
      </p:pic>
    </p:spTree>
    <p:extLst>
      <p:ext uri="{BB962C8B-B14F-4D97-AF65-F5344CB8AC3E}">
        <p14:creationId xmlns:p14="http://schemas.microsoft.com/office/powerpoint/2010/main" val="171027717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FF792C00-DCF6-41C8-B486-AA4828754383}"/>
              </a:ext>
            </a:extLst>
          </p:cNvPr>
          <p:cNvSpPr>
            <a:spLocks noGrp="1" noChangeArrowheads="1"/>
          </p:cNvSpPr>
          <p:nvPr>
            <p:ph type="ctrTitle"/>
          </p:nvPr>
        </p:nvSpPr>
        <p:spPr>
          <a:xfrm>
            <a:off x="609600" y="762000"/>
            <a:ext cx="7848600" cy="838200"/>
          </a:xfrm>
        </p:spPr>
        <p:txBody>
          <a:bodyPr/>
          <a:lstStyle/>
          <a:p>
            <a:pPr eaLnBrk="1" hangingPunct="1">
              <a:defRPr/>
            </a:pPr>
            <a:r>
              <a:rPr lang="en-US" altLang="en-US" sz="3600" dirty="0">
                <a:solidFill>
                  <a:srgbClr val="00548B"/>
                </a:solidFill>
                <a:latin typeface="+mn-lt"/>
              </a:rPr>
              <a:t>Panel Competencies</a:t>
            </a:r>
          </a:p>
        </p:txBody>
      </p:sp>
      <p:sp>
        <p:nvSpPr>
          <p:cNvPr id="9219" name="Rectangle 2">
            <a:extLst>
              <a:ext uri="{FF2B5EF4-FFF2-40B4-BE49-F238E27FC236}">
                <a16:creationId xmlns:a16="http://schemas.microsoft.com/office/drawing/2014/main" id="{08AC47F1-CCF5-49B0-A6BA-591D19B4CE2A}"/>
              </a:ext>
            </a:extLst>
          </p:cNvPr>
          <p:cNvSpPr>
            <a:spLocks noGrp="1" noChangeArrowheads="1"/>
          </p:cNvSpPr>
          <p:nvPr>
            <p:ph type="subTitle" idx="1"/>
          </p:nvPr>
        </p:nvSpPr>
        <p:spPr>
          <a:xfrm>
            <a:off x="762000" y="1905000"/>
            <a:ext cx="7543800" cy="4114800"/>
          </a:xfrm>
        </p:spPr>
        <p:txBody>
          <a:bodyPr lIns="0" rIns="0"/>
          <a:lstStyle/>
          <a:p>
            <a:pPr marL="342900" indent="-342900" algn="l" eaLnBrk="1" hangingPunct="1">
              <a:spcAft>
                <a:spcPts val="600"/>
              </a:spcAft>
              <a:buFontTx/>
              <a:buChar char="•"/>
            </a:pPr>
            <a:r>
              <a:rPr lang="en-US" altLang="en-US" sz="2400" dirty="0"/>
              <a:t>Fiduciary responsibilities</a:t>
            </a:r>
          </a:p>
          <a:p>
            <a:pPr marL="342900" indent="-342900" algn="l" eaLnBrk="1" hangingPunct="1">
              <a:spcAft>
                <a:spcPts val="600"/>
              </a:spcAft>
              <a:buFontTx/>
              <a:buChar char="•"/>
            </a:pPr>
            <a:r>
              <a:rPr lang="en-US" altLang="en-US" sz="2400" dirty="0"/>
              <a:t>Conflict of interest</a:t>
            </a:r>
          </a:p>
          <a:p>
            <a:pPr marL="342900" indent="-342900" algn="l" eaLnBrk="1" hangingPunct="1">
              <a:spcAft>
                <a:spcPts val="600"/>
              </a:spcAft>
              <a:buFontTx/>
              <a:buChar char="•"/>
            </a:pPr>
            <a:r>
              <a:rPr lang="en-US" altLang="en-US" sz="2400" dirty="0"/>
              <a:t>Bias</a:t>
            </a:r>
          </a:p>
          <a:p>
            <a:pPr marL="342900" indent="-342900" algn="l" eaLnBrk="1" hangingPunct="1">
              <a:spcAft>
                <a:spcPts val="600"/>
              </a:spcAft>
              <a:buFontTx/>
              <a:buChar char="•"/>
            </a:pPr>
            <a:r>
              <a:rPr lang="en-US" altLang="en-US" sz="2400" dirty="0"/>
              <a:t>Right-touch principles</a:t>
            </a:r>
          </a:p>
          <a:p>
            <a:pPr marL="342900" indent="-342900" algn="l" eaLnBrk="1" hangingPunct="1">
              <a:spcAft>
                <a:spcPts val="600"/>
              </a:spcAft>
              <a:buFontTx/>
              <a:buChar char="•"/>
            </a:pPr>
            <a:r>
              <a:rPr lang="en-US" altLang="en-US" sz="2400" dirty="0"/>
              <a:t>Legislative interpretation and sources of authority</a:t>
            </a:r>
          </a:p>
          <a:p>
            <a:pPr marL="342900" indent="-342900" algn="l" eaLnBrk="1" hangingPunct="1">
              <a:spcAft>
                <a:spcPts val="600"/>
              </a:spcAft>
              <a:buFontTx/>
              <a:buChar char="•"/>
            </a:pPr>
            <a:r>
              <a:rPr lang="en-US" altLang="en-US" sz="2400" dirty="0"/>
              <a:t>Finding fact and managing evidence</a:t>
            </a:r>
          </a:p>
          <a:p>
            <a:pPr marL="342900" indent="-342900" algn="l" eaLnBrk="1" hangingPunct="1">
              <a:spcAft>
                <a:spcPts val="600"/>
              </a:spcAft>
              <a:buFontTx/>
              <a:buChar char="•"/>
            </a:pPr>
            <a:r>
              <a:rPr lang="en-US" altLang="en-US" sz="2400" dirty="0"/>
              <a:t>Clear and adequate reasons</a:t>
            </a:r>
          </a:p>
          <a:p>
            <a:pPr marL="342900" indent="-342900" algn="l" eaLnBrk="1" hangingPunct="1">
              <a:spcAft>
                <a:spcPts val="600"/>
              </a:spcAft>
              <a:buFontTx/>
              <a:buChar char="•"/>
            </a:pPr>
            <a:r>
              <a:rPr lang="en-US" altLang="en-US" sz="2400" dirty="0"/>
              <a:t>Enforceable decisions</a:t>
            </a:r>
          </a:p>
          <a:p>
            <a:pPr marL="342900" indent="-342900" algn="l" eaLnBrk="1" hangingPunct="1">
              <a:spcAft>
                <a:spcPts val="600"/>
              </a:spcAft>
              <a:buFontTx/>
              <a:buChar char="•"/>
            </a:pPr>
            <a:endParaRPr lang="en-US" altLang="en-US" sz="2000" dirty="0"/>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1" descr="A person standing next to a directional sign with a question mark above their head&#10;&#10;">
            <a:extLst>
              <a:ext uri="{FF2B5EF4-FFF2-40B4-BE49-F238E27FC236}">
                <a16:creationId xmlns:a16="http://schemas.microsoft.com/office/drawing/2014/main" id="{4179B859-423D-412F-940E-52A5226D550E}"/>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2133600" y="193675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3">
            <a:extLst>
              <a:ext uri="{FF2B5EF4-FFF2-40B4-BE49-F238E27FC236}">
                <a16:creationId xmlns:a16="http://schemas.microsoft.com/office/drawing/2014/main" id="{8EA335A7-612B-45F9-8C16-330C7D71A671}"/>
              </a:ext>
            </a:extLst>
          </p:cNvPr>
          <p:cNvSpPr>
            <a:spLocks noGrp="1" noChangeArrowheads="1"/>
          </p:cNvSpPr>
          <p:nvPr>
            <p:ph type="ctrTitle"/>
          </p:nvPr>
        </p:nvSpPr>
        <p:spPr>
          <a:xfrm>
            <a:off x="533400" y="1563688"/>
            <a:ext cx="7848600" cy="838200"/>
          </a:xfrm>
        </p:spPr>
        <p:txBody>
          <a:bodyPr/>
          <a:lstStyle/>
          <a:p>
            <a:pPr eaLnBrk="1" hangingPunct="1">
              <a:defRPr/>
            </a:pPr>
            <a:r>
              <a:rPr lang="en-US" altLang="en-US" sz="3600" dirty="0">
                <a:solidFill>
                  <a:srgbClr val="00548B"/>
                </a:solidFill>
                <a:latin typeface="+mn-lt"/>
              </a:rPr>
              <a:t>Panel Decision-making Process</a:t>
            </a:r>
            <a:br>
              <a:rPr lang="en-US" altLang="en-US" sz="3600" dirty="0">
                <a:solidFill>
                  <a:srgbClr val="00548B"/>
                </a:solidFill>
                <a:latin typeface="+mn-lt"/>
              </a:rPr>
            </a:br>
            <a:r>
              <a:rPr lang="en-US" altLang="en-US" sz="2800" dirty="0">
                <a:solidFill>
                  <a:schemeClr val="tx1"/>
                </a:solidFill>
                <a:latin typeface="+mn-lt"/>
              </a:rPr>
              <a:t>Registration, Exam, QA and ICRC</a:t>
            </a:r>
            <a:endParaRPr lang="en-US" altLang="en-US" sz="3600" dirty="0">
              <a:solidFill>
                <a:schemeClr val="tx1"/>
              </a:solidFill>
              <a:latin typeface="+mn-lt"/>
            </a:endParaRPr>
          </a:p>
        </p:txBody>
      </p:sp>
      <p:pic>
        <p:nvPicPr>
          <p:cNvPr id="11268" name="Picture 7">
            <a:extLst>
              <a:ext uri="{FF2B5EF4-FFF2-40B4-BE49-F238E27FC236}">
                <a16:creationId xmlns:a16="http://schemas.microsoft.com/office/drawing/2014/main" id="{10DDF554-A3B1-43A5-A16C-1F2BEFB42C3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182563"/>
            <a:ext cx="150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60D8796F-B39A-472C-BDA6-0DF5821232BC}"/>
              </a:ext>
            </a:extLst>
          </p:cNvPr>
          <p:cNvSpPr>
            <a:spLocks noGrp="1" noChangeArrowheads="1"/>
          </p:cNvSpPr>
          <p:nvPr>
            <p:ph type="ctrTitle"/>
          </p:nvPr>
        </p:nvSpPr>
        <p:spPr>
          <a:xfrm>
            <a:off x="1622425" y="304800"/>
            <a:ext cx="5886450" cy="628650"/>
          </a:xfrm>
        </p:spPr>
        <p:txBody>
          <a:bodyPr/>
          <a:lstStyle/>
          <a:p>
            <a:pPr eaLnBrk="1" hangingPunct="1">
              <a:defRPr/>
            </a:pPr>
            <a:r>
              <a:rPr lang="en-US" altLang="en-US" sz="2700" b="1" dirty="0">
                <a:solidFill>
                  <a:srgbClr val="00548B"/>
                </a:solidFill>
                <a:latin typeface="+mn-lt"/>
              </a:rPr>
              <a:t>Decision-making: Registration</a:t>
            </a:r>
          </a:p>
        </p:txBody>
      </p:sp>
      <p:grpSp>
        <p:nvGrpSpPr>
          <p:cNvPr id="2" name="Group 1" descr="decision tree for registration applications.&#10;the Registrar receives the application and can either accept the application and issue a certificate of registration or, the registration committee can place TCLs on the certificate.">
            <a:extLst>
              <a:ext uri="{FF2B5EF4-FFF2-40B4-BE49-F238E27FC236}">
                <a16:creationId xmlns:a16="http://schemas.microsoft.com/office/drawing/2014/main" id="{B94CD031-CD8D-735B-7C22-22671F69FD01}"/>
              </a:ext>
            </a:extLst>
          </p:cNvPr>
          <p:cNvGrpSpPr/>
          <p:nvPr/>
        </p:nvGrpSpPr>
        <p:grpSpPr>
          <a:xfrm>
            <a:off x="248004" y="1676400"/>
            <a:ext cx="8635292" cy="4029814"/>
            <a:chOff x="307535" y="1650177"/>
            <a:chExt cx="8635292" cy="4029814"/>
          </a:xfrm>
        </p:grpSpPr>
        <p:sp>
          <p:nvSpPr>
            <p:cNvPr id="3" name="Freeform: Shape 2">
              <a:extLst>
                <a:ext uri="{FF2B5EF4-FFF2-40B4-BE49-F238E27FC236}">
                  <a16:creationId xmlns:a16="http://schemas.microsoft.com/office/drawing/2014/main" id="{E141B1AD-21DB-A73D-182D-54899CB3863D}"/>
                </a:ext>
              </a:extLst>
            </p:cNvPr>
            <p:cNvSpPr/>
            <p:nvPr/>
          </p:nvSpPr>
          <p:spPr>
            <a:xfrm>
              <a:off x="6107266" y="3132262"/>
              <a:ext cx="2223128" cy="257221"/>
            </a:xfrm>
            <a:custGeom>
              <a:avLst/>
              <a:gdLst/>
              <a:ahLst/>
              <a:cxnLst/>
              <a:rect l="0" t="0" r="0" b="0"/>
              <a:pathLst>
                <a:path>
                  <a:moveTo>
                    <a:pt x="0" y="0"/>
                  </a:moveTo>
                  <a:lnTo>
                    <a:pt x="0" y="128610"/>
                  </a:lnTo>
                  <a:lnTo>
                    <a:pt x="2223128" y="128610"/>
                  </a:lnTo>
                  <a:lnTo>
                    <a:pt x="2223128" y="25722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B523EC42-5B4C-917A-D175-F354287A7857}"/>
                </a:ext>
              </a:extLst>
            </p:cNvPr>
            <p:cNvSpPr/>
            <p:nvPr/>
          </p:nvSpPr>
          <p:spPr>
            <a:xfrm>
              <a:off x="6358364" y="4871569"/>
              <a:ext cx="347236" cy="502206"/>
            </a:xfrm>
            <a:custGeom>
              <a:avLst/>
              <a:gdLst/>
              <a:ahLst/>
              <a:cxnLst/>
              <a:rect l="0" t="0" r="0" b="0"/>
              <a:pathLst>
                <a:path>
                  <a:moveTo>
                    <a:pt x="0" y="0"/>
                  </a:moveTo>
                  <a:lnTo>
                    <a:pt x="0" y="502206"/>
                  </a:lnTo>
                  <a:lnTo>
                    <a:pt x="347236" y="502206"/>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B9002145-B78D-ECBC-D120-2B48FD46B1BE}"/>
                </a:ext>
              </a:extLst>
            </p:cNvPr>
            <p:cNvSpPr/>
            <p:nvPr/>
          </p:nvSpPr>
          <p:spPr>
            <a:xfrm>
              <a:off x="6802589" y="4001916"/>
              <a:ext cx="91440" cy="257221"/>
            </a:xfrm>
            <a:custGeom>
              <a:avLst/>
              <a:gdLst/>
              <a:ahLst/>
              <a:cxnLst/>
              <a:rect l="0" t="0" r="0" b="0"/>
              <a:pathLst>
                <a:path>
                  <a:moveTo>
                    <a:pt x="45720" y="0"/>
                  </a:moveTo>
                  <a:lnTo>
                    <a:pt x="45720" y="25722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EAED4026-0DFB-1925-9E86-FB4D6EC486D9}"/>
                </a:ext>
              </a:extLst>
            </p:cNvPr>
            <p:cNvSpPr/>
            <p:nvPr/>
          </p:nvSpPr>
          <p:spPr>
            <a:xfrm>
              <a:off x="6107266" y="3132262"/>
              <a:ext cx="741042" cy="257221"/>
            </a:xfrm>
            <a:custGeom>
              <a:avLst/>
              <a:gdLst/>
              <a:ahLst/>
              <a:cxnLst/>
              <a:rect l="0" t="0" r="0" b="0"/>
              <a:pathLst>
                <a:path>
                  <a:moveTo>
                    <a:pt x="0" y="0"/>
                  </a:moveTo>
                  <a:lnTo>
                    <a:pt x="0" y="128610"/>
                  </a:lnTo>
                  <a:lnTo>
                    <a:pt x="741042" y="128610"/>
                  </a:lnTo>
                  <a:lnTo>
                    <a:pt x="741042" y="25722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316104D-D603-7FBF-1224-DBE8FA29933C}"/>
                </a:ext>
              </a:extLst>
            </p:cNvPr>
            <p:cNvSpPr/>
            <p:nvPr/>
          </p:nvSpPr>
          <p:spPr>
            <a:xfrm>
              <a:off x="5366224" y="3132262"/>
              <a:ext cx="741042" cy="257221"/>
            </a:xfrm>
            <a:custGeom>
              <a:avLst/>
              <a:gdLst/>
              <a:ahLst/>
              <a:cxnLst/>
              <a:rect l="0" t="0" r="0" b="0"/>
              <a:pathLst>
                <a:path>
                  <a:moveTo>
                    <a:pt x="741042" y="0"/>
                  </a:moveTo>
                  <a:lnTo>
                    <a:pt x="741042" y="128610"/>
                  </a:lnTo>
                  <a:lnTo>
                    <a:pt x="0" y="128610"/>
                  </a:lnTo>
                  <a:lnTo>
                    <a:pt x="0" y="25722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1B48C5A2-0369-B410-2652-71CBC28EF2B9}"/>
                </a:ext>
              </a:extLst>
            </p:cNvPr>
            <p:cNvSpPr/>
            <p:nvPr/>
          </p:nvSpPr>
          <p:spPr>
            <a:xfrm>
              <a:off x="3884138" y="3132262"/>
              <a:ext cx="2223128" cy="257221"/>
            </a:xfrm>
            <a:custGeom>
              <a:avLst/>
              <a:gdLst/>
              <a:ahLst/>
              <a:cxnLst/>
              <a:rect l="0" t="0" r="0" b="0"/>
              <a:pathLst>
                <a:path>
                  <a:moveTo>
                    <a:pt x="2223128" y="0"/>
                  </a:moveTo>
                  <a:lnTo>
                    <a:pt x="2223128" y="128610"/>
                  </a:lnTo>
                  <a:lnTo>
                    <a:pt x="0" y="128610"/>
                  </a:lnTo>
                  <a:lnTo>
                    <a:pt x="0" y="25722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BB7AEDBD-362D-BE36-E2DE-B072E439376F}"/>
                </a:ext>
              </a:extLst>
            </p:cNvPr>
            <p:cNvSpPr/>
            <p:nvPr/>
          </p:nvSpPr>
          <p:spPr>
            <a:xfrm>
              <a:off x="3884138" y="2262609"/>
              <a:ext cx="2223128" cy="257221"/>
            </a:xfrm>
            <a:custGeom>
              <a:avLst/>
              <a:gdLst/>
              <a:ahLst/>
              <a:cxnLst/>
              <a:rect l="0" t="0" r="0" b="0"/>
              <a:pathLst>
                <a:path>
                  <a:moveTo>
                    <a:pt x="0" y="0"/>
                  </a:moveTo>
                  <a:lnTo>
                    <a:pt x="0" y="128610"/>
                  </a:lnTo>
                  <a:lnTo>
                    <a:pt x="2223128" y="128610"/>
                  </a:lnTo>
                  <a:lnTo>
                    <a:pt x="2223128" y="257221"/>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BFEC0F94-7635-D816-16E8-E1FC8DD4C592}"/>
                </a:ext>
              </a:extLst>
            </p:cNvPr>
            <p:cNvSpPr/>
            <p:nvPr/>
          </p:nvSpPr>
          <p:spPr>
            <a:xfrm>
              <a:off x="1912107" y="4001916"/>
              <a:ext cx="183729" cy="563437"/>
            </a:xfrm>
            <a:custGeom>
              <a:avLst/>
              <a:gdLst/>
              <a:ahLst/>
              <a:cxnLst/>
              <a:rect l="0" t="0" r="0" b="0"/>
              <a:pathLst>
                <a:path>
                  <a:moveTo>
                    <a:pt x="0" y="0"/>
                  </a:moveTo>
                  <a:lnTo>
                    <a:pt x="0" y="563437"/>
                  </a:lnTo>
                  <a:lnTo>
                    <a:pt x="183729" y="563437"/>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2A74A154-3863-2950-5801-98A972252651}"/>
                </a:ext>
              </a:extLst>
            </p:cNvPr>
            <p:cNvSpPr/>
            <p:nvPr/>
          </p:nvSpPr>
          <p:spPr>
            <a:xfrm>
              <a:off x="1661010" y="3132262"/>
              <a:ext cx="741042" cy="257221"/>
            </a:xfrm>
            <a:custGeom>
              <a:avLst/>
              <a:gdLst/>
              <a:ahLst/>
              <a:cxnLst/>
              <a:rect l="0" t="0" r="0" b="0"/>
              <a:pathLst>
                <a:path>
                  <a:moveTo>
                    <a:pt x="0" y="0"/>
                  </a:moveTo>
                  <a:lnTo>
                    <a:pt x="0" y="128610"/>
                  </a:lnTo>
                  <a:lnTo>
                    <a:pt x="741042" y="128610"/>
                  </a:lnTo>
                  <a:lnTo>
                    <a:pt x="741042" y="25722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434F158A-A1B8-A9F0-F82C-A7B9C726C4B6}"/>
                </a:ext>
              </a:extLst>
            </p:cNvPr>
            <p:cNvSpPr/>
            <p:nvPr/>
          </p:nvSpPr>
          <p:spPr>
            <a:xfrm>
              <a:off x="919967" y="3132262"/>
              <a:ext cx="741042" cy="257221"/>
            </a:xfrm>
            <a:custGeom>
              <a:avLst/>
              <a:gdLst/>
              <a:ahLst/>
              <a:cxnLst/>
              <a:rect l="0" t="0" r="0" b="0"/>
              <a:pathLst>
                <a:path>
                  <a:moveTo>
                    <a:pt x="741042" y="0"/>
                  </a:moveTo>
                  <a:lnTo>
                    <a:pt x="741042" y="128610"/>
                  </a:lnTo>
                  <a:lnTo>
                    <a:pt x="0" y="128610"/>
                  </a:lnTo>
                  <a:lnTo>
                    <a:pt x="0" y="257221"/>
                  </a:lnTo>
                </a:path>
              </a:pathLst>
            </a:custGeom>
            <a:noFill/>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FD389BD1-E536-24C4-B55C-E3BD1CBE0780}"/>
                </a:ext>
              </a:extLst>
            </p:cNvPr>
            <p:cNvSpPr/>
            <p:nvPr/>
          </p:nvSpPr>
          <p:spPr>
            <a:xfrm>
              <a:off x="1661010" y="2262609"/>
              <a:ext cx="2223128" cy="257221"/>
            </a:xfrm>
            <a:custGeom>
              <a:avLst/>
              <a:gdLst/>
              <a:ahLst/>
              <a:cxnLst/>
              <a:rect l="0" t="0" r="0" b="0"/>
              <a:pathLst>
                <a:path>
                  <a:moveTo>
                    <a:pt x="2223128" y="0"/>
                  </a:moveTo>
                  <a:lnTo>
                    <a:pt x="2223128" y="128610"/>
                  </a:lnTo>
                  <a:lnTo>
                    <a:pt x="0" y="128610"/>
                  </a:lnTo>
                  <a:lnTo>
                    <a:pt x="0" y="257221"/>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DB7EC564-F4BC-CE40-0269-D9ADCC6A9500}"/>
                </a:ext>
              </a:extLst>
            </p:cNvPr>
            <p:cNvSpPr/>
            <p:nvPr/>
          </p:nvSpPr>
          <p:spPr>
            <a:xfrm>
              <a:off x="3271706" y="1650177"/>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Registrar receives application</a:t>
              </a:r>
            </a:p>
          </p:txBody>
        </p:sp>
        <p:sp>
          <p:nvSpPr>
            <p:cNvPr id="17" name="Freeform: Shape 16">
              <a:extLst>
                <a:ext uri="{FF2B5EF4-FFF2-40B4-BE49-F238E27FC236}">
                  <a16:creationId xmlns:a16="http://schemas.microsoft.com/office/drawing/2014/main" id="{CAEFEDAA-2C8E-0C9C-663B-906E9AAD1377}"/>
                </a:ext>
              </a:extLst>
            </p:cNvPr>
            <p:cNvSpPr/>
            <p:nvPr/>
          </p:nvSpPr>
          <p:spPr>
            <a:xfrm>
              <a:off x="1048578" y="2519830"/>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Accepted by Registrar</a:t>
              </a:r>
            </a:p>
          </p:txBody>
        </p:sp>
        <p:sp>
          <p:nvSpPr>
            <p:cNvPr id="18" name="Freeform: Shape 17">
              <a:extLst>
                <a:ext uri="{FF2B5EF4-FFF2-40B4-BE49-F238E27FC236}">
                  <a16:creationId xmlns:a16="http://schemas.microsoft.com/office/drawing/2014/main" id="{0A85B1AA-E50C-2D2A-6A5C-3CF86F42602D}"/>
                </a:ext>
              </a:extLst>
            </p:cNvPr>
            <p:cNvSpPr/>
            <p:nvPr/>
          </p:nvSpPr>
          <p:spPr>
            <a:xfrm>
              <a:off x="307535" y="3389483"/>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Certificate issued</a:t>
              </a:r>
            </a:p>
          </p:txBody>
        </p:sp>
        <p:sp>
          <p:nvSpPr>
            <p:cNvPr id="19" name="Freeform: Shape 18">
              <a:extLst>
                <a:ext uri="{FF2B5EF4-FFF2-40B4-BE49-F238E27FC236}">
                  <a16:creationId xmlns:a16="http://schemas.microsoft.com/office/drawing/2014/main" id="{94548BD4-C01F-4CF9-D05A-3C67DA8A8FCA}"/>
                </a:ext>
              </a:extLst>
            </p:cNvPr>
            <p:cNvSpPr/>
            <p:nvPr/>
          </p:nvSpPr>
          <p:spPr>
            <a:xfrm>
              <a:off x="1789621" y="3389483"/>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Certificate with Terms, Conditions &amp; Limitations (consent)</a:t>
              </a:r>
            </a:p>
          </p:txBody>
        </p:sp>
        <p:sp>
          <p:nvSpPr>
            <p:cNvPr id="20" name="Freeform: Shape 19">
              <a:extLst>
                <a:ext uri="{FF2B5EF4-FFF2-40B4-BE49-F238E27FC236}">
                  <a16:creationId xmlns:a16="http://schemas.microsoft.com/office/drawing/2014/main" id="{51D97BD4-799B-6078-03CF-2152F81618D9}"/>
                </a:ext>
              </a:extLst>
            </p:cNvPr>
            <p:cNvSpPr/>
            <p:nvPr/>
          </p:nvSpPr>
          <p:spPr>
            <a:xfrm>
              <a:off x="2095837" y="4259137"/>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Approval by Registration Committee</a:t>
              </a:r>
            </a:p>
          </p:txBody>
        </p:sp>
        <p:sp>
          <p:nvSpPr>
            <p:cNvPr id="21" name="Freeform: Shape 20">
              <a:extLst>
                <a:ext uri="{FF2B5EF4-FFF2-40B4-BE49-F238E27FC236}">
                  <a16:creationId xmlns:a16="http://schemas.microsoft.com/office/drawing/2014/main" id="{1549C0F0-A70E-4D0F-8584-A456CCF078DA}"/>
                </a:ext>
              </a:extLst>
            </p:cNvPr>
            <p:cNvSpPr/>
            <p:nvPr/>
          </p:nvSpPr>
          <p:spPr>
            <a:xfrm>
              <a:off x="5494834" y="2519830"/>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Referred to Registration Committee</a:t>
              </a:r>
            </a:p>
          </p:txBody>
        </p:sp>
        <p:sp>
          <p:nvSpPr>
            <p:cNvPr id="22" name="Freeform: Shape 21">
              <a:extLst>
                <a:ext uri="{FF2B5EF4-FFF2-40B4-BE49-F238E27FC236}">
                  <a16:creationId xmlns:a16="http://schemas.microsoft.com/office/drawing/2014/main" id="{8929F7EA-E3CC-6D49-56AB-E32A9A19AF87}"/>
                </a:ext>
              </a:extLst>
            </p:cNvPr>
            <p:cNvSpPr/>
            <p:nvPr/>
          </p:nvSpPr>
          <p:spPr>
            <a:xfrm>
              <a:off x="3271706" y="3389483"/>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Certificate issued</a:t>
              </a:r>
            </a:p>
          </p:txBody>
        </p:sp>
        <p:sp>
          <p:nvSpPr>
            <p:cNvPr id="23" name="Freeform: Shape 22">
              <a:extLst>
                <a:ext uri="{FF2B5EF4-FFF2-40B4-BE49-F238E27FC236}">
                  <a16:creationId xmlns:a16="http://schemas.microsoft.com/office/drawing/2014/main" id="{1A1545E2-6BFB-F1AC-9060-D8A272286D79}"/>
                </a:ext>
              </a:extLst>
            </p:cNvPr>
            <p:cNvSpPr/>
            <p:nvPr/>
          </p:nvSpPr>
          <p:spPr>
            <a:xfrm>
              <a:off x="4753792" y="3389483"/>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CA" sz="1050" kern="1200" dirty="0">
                  <a:latin typeface="+mn-lt"/>
                  <a:ea typeface="+mn-ea"/>
                  <a:cs typeface="Arial" panose="020B0604020202020204" pitchFamily="34" charset="0"/>
                </a:rPr>
                <a:t>Certificate with terms, conditions or limitations</a:t>
              </a:r>
            </a:p>
          </p:txBody>
        </p:sp>
        <p:sp>
          <p:nvSpPr>
            <p:cNvPr id="24" name="Freeform: Shape 23">
              <a:extLst>
                <a:ext uri="{FF2B5EF4-FFF2-40B4-BE49-F238E27FC236}">
                  <a16:creationId xmlns:a16="http://schemas.microsoft.com/office/drawing/2014/main" id="{12A8EA93-0E01-040C-CB50-4BD1CAC4A8CD}"/>
                </a:ext>
              </a:extLst>
            </p:cNvPr>
            <p:cNvSpPr/>
            <p:nvPr/>
          </p:nvSpPr>
          <p:spPr>
            <a:xfrm>
              <a:off x="6235877" y="3389483"/>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CA" sz="1050" kern="1200" dirty="0">
                  <a:latin typeface="+mn-lt"/>
                  <a:ea typeface="+mn-ea"/>
                  <a:cs typeface="Arial" panose="020B0604020202020204" pitchFamily="34" charset="0"/>
                </a:rPr>
                <a:t>Cert. issued if exams or additional training completed</a:t>
              </a:r>
            </a:p>
          </p:txBody>
        </p:sp>
        <p:sp>
          <p:nvSpPr>
            <p:cNvPr id="25" name="Freeform: Shape 24">
              <a:extLst>
                <a:ext uri="{FF2B5EF4-FFF2-40B4-BE49-F238E27FC236}">
                  <a16:creationId xmlns:a16="http://schemas.microsoft.com/office/drawing/2014/main" id="{50A839BC-6017-058F-2DAD-DFC776A9B765}"/>
                </a:ext>
              </a:extLst>
            </p:cNvPr>
            <p:cNvSpPr/>
            <p:nvPr/>
          </p:nvSpPr>
          <p:spPr>
            <a:xfrm>
              <a:off x="6235877" y="4259137"/>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Health Professions Appeal &amp; Review Board (</a:t>
              </a:r>
              <a:r>
                <a:rPr lang="en-CA" sz="1100" b="0" kern="1200" dirty="0">
                  <a:latin typeface="+mn-lt"/>
                  <a:ea typeface="+mn-ea"/>
                  <a:cs typeface="Arial" panose="020B0604020202020204" pitchFamily="34" charset="0"/>
                </a:rPr>
                <a:t>HPARB) review</a:t>
              </a:r>
            </a:p>
          </p:txBody>
        </p:sp>
        <p:sp>
          <p:nvSpPr>
            <p:cNvPr id="26" name="Freeform: Shape 25">
              <a:extLst>
                <a:ext uri="{FF2B5EF4-FFF2-40B4-BE49-F238E27FC236}">
                  <a16:creationId xmlns:a16="http://schemas.microsoft.com/office/drawing/2014/main" id="{C93CFA4E-0021-9805-2BBF-2053BF8DD8FA}"/>
                </a:ext>
              </a:extLst>
            </p:cNvPr>
            <p:cNvSpPr/>
            <p:nvPr/>
          </p:nvSpPr>
          <p:spPr>
            <a:xfrm>
              <a:off x="6705600" y="5067559"/>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Appeal to Divisional Court</a:t>
              </a:r>
            </a:p>
          </p:txBody>
        </p:sp>
        <p:sp>
          <p:nvSpPr>
            <p:cNvPr id="27" name="Freeform: Shape 26">
              <a:extLst>
                <a:ext uri="{FF2B5EF4-FFF2-40B4-BE49-F238E27FC236}">
                  <a16:creationId xmlns:a16="http://schemas.microsoft.com/office/drawing/2014/main" id="{3B02A5C7-BBF4-F10F-F279-5C37BE44B96F}"/>
                </a:ext>
              </a:extLst>
            </p:cNvPr>
            <p:cNvSpPr/>
            <p:nvPr/>
          </p:nvSpPr>
          <p:spPr>
            <a:xfrm>
              <a:off x="7717963" y="3389483"/>
              <a:ext cx="1224864" cy="612432"/>
            </a:xfrm>
            <a:custGeom>
              <a:avLst/>
              <a:gdLst>
                <a:gd name="connsiteX0" fmla="*/ 0 w 1224864"/>
                <a:gd name="connsiteY0" fmla="*/ 0 h 612432"/>
                <a:gd name="connsiteX1" fmla="*/ 1224864 w 1224864"/>
                <a:gd name="connsiteY1" fmla="*/ 0 h 612432"/>
                <a:gd name="connsiteX2" fmla="*/ 1224864 w 1224864"/>
                <a:gd name="connsiteY2" fmla="*/ 612432 h 612432"/>
                <a:gd name="connsiteX3" fmla="*/ 0 w 1224864"/>
                <a:gd name="connsiteY3" fmla="*/ 612432 h 612432"/>
                <a:gd name="connsiteX4" fmla="*/ 0 w 1224864"/>
                <a:gd name="connsiteY4" fmla="*/ 0 h 61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864" h="612432">
                  <a:moveTo>
                    <a:pt x="0" y="0"/>
                  </a:moveTo>
                  <a:lnTo>
                    <a:pt x="1224864" y="0"/>
                  </a:lnTo>
                  <a:lnTo>
                    <a:pt x="1224864" y="612432"/>
                  </a:lnTo>
                  <a:lnTo>
                    <a:pt x="0" y="612432"/>
                  </a:lnTo>
                  <a:lnTo>
                    <a:pt x="0" y="0"/>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latin typeface="+mn-lt"/>
                  <a:ea typeface="+mn-ea"/>
                  <a:cs typeface="Arial" panose="020B0604020202020204" pitchFamily="34" charset="0"/>
                </a:rPr>
                <a:t>Certificate refused</a:t>
              </a:r>
            </a:p>
          </p:txBody>
        </p:sp>
      </p:gr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Statutory Committees</a:t>
            </a:r>
          </a:p>
        </p:txBody>
      </p:sp>
      <p:sp>
        <p:nvSpPr>
          <p:cNvPr id="5" name="TextBox 4">
            <a:extLst>
              <a:ext uri="{FF2B5EF4-FFF2-40B4-BE49-F238E27FC236}">
                <a16:creationId xmlns:a16="http://schemas.microsoft.com/office/drawing/2014/main" id="{8963811F-C0D6-40FC-896A-4B8EB535786B}"/>
              </a:ext>
            </a:extLst>
          </p:cNvPr>
          <p:cNvSpPr txBox="1"/>
          <p:nvPr/>
        </p:nvSpPr>
        <p:spPr>
          <a:xfrm>
            <a:off x="852488" y="1874838"/>
            <a:ext cx="7772400" cy="2677656"/>
          </a:xfrm>
          <a:prstGeom prst="rect">
            <a:avLst/>
          </a:prstGeom>
          <a:noFill/>
        </p:spPr>
        <p:txBody>
          <a:bodyPr>
            <a:spAutoFit/>
          </a:bodyPr>
          <a:lstStyle/>
          <a:p>
            <a:pPr marL="457200" indent="-457200">
              <a:spcBef>
                <a:spcPts val="0"/>
              </a:spcBef>
              <a:spcAft>
                <a:spcPts val="0"/>
              </a:spcAft>
              <a:buFont typeface="+mj-lt"/>
              <a:buAutoNum type="arabicPeriod"/>
              <a:defRPr/>
            </a:pPr>
            <a:r>
              <a:rPr lang="en-US" altLang="en-US" sz="2400" kern="0" dirty="0">
                <a:solidFill>
                  <a:srgbClr val="000000"/>
                </a:solidFill>
                <a:latin typeface="+mn-lt"/>
              </a:rPr>
              <a:t>Executive</a:t>
            </a:r>
          </a:p>
          <a:p>
            <a:pPr marL="457200" indent="-457200">
              <a:spcBef>
                <a:spcPts val="0"/>
              </a:spcBef>
              <a:spcAft>
                <a:spcPts val="0"/>
              </a:spcAft>
              <a:buFont typeface="+mj-lt"/>
              <a:buAutoNum type="arabicPeriod"/>
              <a:defRPr/>
            </a:pPr>
            <a:r>
              <a:rPr lang="en-US" altLang="en-US" sz="2400" kern="0" dirty="0">
                <a:solidFill>
                  <a:srgbClr val="000000"/>
                </a:solidFill>
                <a:latin typeface="+mn-lt"/>
              </a:rPr>
              <a:t>Registration</a:t>
            </a:r>
          </a:p>
          <a:p>
            <a:pPr marL="457200" indent="-457200">
              <a:spcBef>
                <a:spcPts val="0"/>
              </a:spcBef>
              <a:spcAft>
                <a:spcPts val="0"/>
              </a:spcAft>
              <a:buFont typeface="+mj-lt"/>
              <a:buAutoNum type="arabicPeriod"/>
              <a:defRPr/>
            </a:pPr>
            <a:r>
              <a:rPr lang="en-US" altLang="en-US" sz="2400" kern="0" dirty="0">
                <a:solidFill>
                  <a:srgbClr val="000000"/>
                </a:solidFill>
                <a:latin typeface="+mn-lt"/>
              </a:rPr>
              <a:t>Inquiries, Complaints and Reports</a:t>
            </a:r>
          </a:p>
          <a:p>
            <a:pPr marL="457200" indent="-457200">
              <a:spcBef>
                <a:spcPts val="0"/>
              </a:spcBef>
              <a:spcAft>
                <a:spcPts val="0"/>
              </a:spcAft>
              <a:buFont typeface="+mj-lt"/>
              <a:buAutoNum type="arabicPeriod"/>
              <a:defRPr/>
            </a:pPr>
            <a:r>
              <a:rPr lang="en-US" altLang="en-US" sz="2400" kern="0" dirty="0">
                <a:solidFill>
                  <a:srgbClr val="000000"/>
                </a:solidFill>
                <a:latin typeface="+mn-lt"/>
              </a:rPr>
              <a:t>Discipline</a:t>
            </a:r>
          </a:p>
          <a:p>
            <a:pPr marL="457200" indent="-457200">
              <a:spcBef>
                <a:spcPts val="0"/>
              </a:spcBef>
              <a:spcAft>
                <a:spcPts val="0"/>
              </a:spcAft>
              <a:buFont typeface="+mj-lt"/>
              <a:buAutoNum type="arabicPeriod"/>
              <a:defRPr/>
            </a:pPr>
            <a:r>
              <a:rPr lang="en-US" altLang="en-US" sz="2400" kern="0" dirty="0">
                <a:solidFill>
                  <a:srgbClr val="000000"/>
                </a:solidFill>
                <a:latin typeface="+mn-lt"/>
              </a:rPr>
              <a:t>Fitness to </a:t>
            </a:r>
            <a:r>
              <a:rPr lang="en-US" altLang="en-US" sz="2400" kern="0" dirty="0" err="1">
                <a:solidFill>
                  <a:srgbClr val="000000"/>
                </a:solidFill>
                <a:latin typeface="+mn-lt"/>
              </a:rPr>
              <a:t>Practise</a:t>
            </a:r>
            <a:endParaRPr lang="en-US" altLang="en-US" sz="2400" kern="0" dirty="0">
              <a:solidFill>
                <a:srgbClr val="000000"/>
              </a:solidFill>
              <a:latin typeface="+mn-lt"/>
            </a:endParaRPr>
          </a:p>
          <a:p>
            <a:pPr marL="457200" indent="-457200">
              <a:spcBef>
                <a:spcPts val="0"/>
              </a:spcBef>
              <a:spcAft>
                <a:spcPts val="0"/>
              </a:spcAft>
              <a:buFont typeface="+mj-lt"/>
              <a:buAutoNum type="arabicPeriod"/>
              <a:defRPr/>
            </a:pPr>
            <a:r>
              <a:rPr lang="en-US" altLang="en-US" sz="2400" kern="0" dirty="0">
                <a:solidFill>
                  <a:srgbClr val="000000"/>
                </a:solidFill>
                <a:latin typeface="+mn-lt"/>
              </a:rPr>
              <a:t>Quality Assurance</a:t>
            </a:r>
          </a:p>
          <a:p>
            <a:pPr marL="457200" indent="-457200">
              <a:spcBef>
                <a:spcPts val="0"/>
              </a:spcBef>
              <a:spcAft>
                <a:spcPts val="0"/>
              </a:spcAft>
              <a:buFont typeface="+mj-lt"/>
              <a:buAutoNum type="arabicPeriod"/>
              <a:defRPr/>
            </a:pPr>
            <a:r>
              <a:rPr lang="en-US" altLang="en-US" sz="2400" kern="0" dirty="0">
                <a:solidFill>
                  <a:srgbClr val="000000"/>
                </a:solidFill>
                <a:latin typeface="+mn-lt"/>
              </a:rPr>
              <a:t>Client Relations (also called Patient Relations)</a:t>
            </a:r>
          </a:p>
        </p:txBody>
      </p:sp>
    </p:spTree>
    <p:extLst>
      <p:ext uri="{BB962C8B-B14F-4D97-AF65-F5344CB8AC3E}">
        <p14:creationId xmlns:p14="http://schemas.microsoft.com/office/powerpoint/2010/main" val="350074423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38C27D89-C78A-4ACE-A989-3ECD6B9F032C}"/>
              </a:ext>
            </a:extLst>
          </p:cNvPr>
          <p:cNvSpPr>
            <a:spLocks noGrp="1" noChangeArrowheads="1"/>
          </p:cNvSpPr>
          <p:nvPr>
            <p:ph type="ctrTitle"/>
          </p:nvPr>
        </p:nvSpPr>
        <p:spPr>
          <a:xfrm>
            <a:off x="647699" y="304800"/>
            <a:ext cx="7848600" cy="838200"/>
          </a:xfrm>
        </p:spPr>
        <p:txBody>
          <a:bodyPr/>
          <a:lstStyle/>
          <a:p>
            <a:pPr eaLnBrk="1" hangingPunct="1">
              <a:defRPr/>
            </a:pPr>
            <a:r>
              <a:rPr lang="en-US" altLang="en-US" sz="3600" dirty="0">
                <a:solidFill>
                  <a:srgbClr val="00548B"/>
                </a:solidFill>
                <a:latin typeface="+mn-lt"/>
              </a:rPr>
              <a:t>Decision-making: Examination </a:t>
            </a:r>
          </a:p>
        </p:txBody>
      </p:sp>
      <p:sp>
        <p:nvSpPr>
          <p:cNvPr id="3" name="Rectangle 2">
            <a:extLst>
              <a:ext uri="{FF2B5EF4-FFF2-40B4-BE49-F238E27FC236}">
                <a16:creationId xmlns:a16="http://schemas.microsoft.com/office/drawing/2014/main" id="{184C4C66-B0F5-65EA-DE09-FF69F67F6273}"/>
              </a:ext>
            </a:extLst>
          </p:cNvPr>
          <p:cNvSpPr/>
          <p:nvPr/>
        </p:nvSpPr>
        <p:spPr>
          <a:xfrm>
            <a:off x="135775" y="1101950"/>
            <a:ext cx="2607051" cy="444437"/>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First Attempt entry-to-practice exam</a:t>
            </a:r>
          </a:p>
        </p:txBody>
      </p:sp>
      <p:sp>
        <p:nvSpPr>
          <p:cNvPr id="4" name="Rectangle 3">
            <a:extLst>
              <a:ext uri="{FF2B5EF4-FFF2-40B4-BE49-F238E27FC236}">
                <a16:creationId xmlns:a16="http://schemas.microsoft.com/office/drawing/2014/main" id="{6ED22AA7-F443-8F96-A825-A3F7FE3FAD4F}"/>
              </a:ext>
            </a:extLst>
          </p:cNvPr>
          <p:cNvSpPr/>
          <p:nvPr/>
        </p:nvSpPr>
        <p:spPr>
          <a:xfrm>
            <a:off x="145300" y="1608233"/>
            <a:ext cx="2597526" cy="38239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Failure status</a:t>
            </a:r>
          </a:p>
        </p:txBody>
      </p:sp>
      <p:sp>
        <p:nvSpPr>
          <p:cNvPr id="7" name="Oval 6">
            <a:extLst>
              <a:ext uri="{FF2B5EF4-FFF2-40B4-BE49-F238E27FC236}">
                <a16:creationId xmlns:a16="http://schemas.microsoft.com/office/drawing/2014/main" id="{727DAA70-45D4-EC20-1A59-F047BC6F3235}"/>
              </a:ext>
            </a:extLst>
          </p:cNvPr>
          <p:cNvSpPr/>
          <p:nvPr/>
        </p:nvSpPr>
        <p:spPr>
          <a:xfrm>
            <a:off x="2896535" y="1569926"/>
            <a:ext cx="542927" cy="515938"/>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yes</a:t>
            </a:r>
          </a:p>
        </p:txBody>
      </p:sp>
      <p:sp>
        <p:nvSpPr>
          <p:cNvPr id="9" name="Rectangle 8">
            <a:extLst>
              <a:ext uri="{FF2B5EF4-FFF2-40B4-BE49-F238E27FC236}">
                <a16:creationId xmlns:a16="http://schemas.microsoft.com/office/drawing/2014/main" id="{213C79EC-DA16-D653-3A0B-86C29D47E093}"/>
              </a:ext>
            </a:extLst>
          </p:cNvPr>
          <p:cNvSpPr/>
          <p:nvPr/>
        </p:nvSpPr>
        <p:spPr>
          <a:xfrm>
            <a:off x="3640374" y="1655580"/>
            <a:ext cx="3191384" cy="38239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Optional</a:t>
            </a:r>
            <a:r>
              <a:rPr lang="en-US" sz="1200" dirty="0">
                <a:solidFill>
                  <a:schemeClr val="tx1"/>
                </a:solidFill>
              </a:rPr>
              <a:t>: online tutorial by COMPASS</a:t>
            </a:r>
          </a:p>
        </p:txBody>
      </p:sp>
      <p:sp>
        <p:nvSpPr>
          <p:cNvPr id="5" name="Rectangle 4">
            <a:extLst>
              <a:ext uri="{FF2B5EF4-FFF2-40B4-BE49-F238E27FC236}">
                <a16:creationId xmlns:a16="http://schemas.microsoft.com/office/drawing/2014/main" id="{E9951511-919E-F0E5-58D3-47738178A09A}"/>
              </a:ext>
            </a:extLst>
          </p:cNvPr>
          <p:cNvSpPr/>
          <p:nvPr/>
        </p:nvSpPr>
        <p:spPr>
          <a:xfrm>
            <a:off x="122237" y="2197260"/>
            <a:ext cx="2620589" cy="515938"/>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Second attempt entry-to-practice exam</a:t>
            </a:r>
          </a:p>
        </p:txBody>
      </p:sp>
      <p:sp>
        <p:nvSpPr>
          <p:cNvPr id="6" name="Rectangle 5">
            <a:extLst>
              <a:ext uri="{FF2B5EF4-FFF2-40B4-BE49-F238E27FC236}">
                <a16:creationId xmlns:a16="http://schemas.microsoft.com/office/drawing/2014/main" id="{FD3E650F-637A-76D5-FD26-083BE612FCD1}"/>
              </a:ext>
            </a:extLst>
          </p:cNvPr>
          <p:cNvSpPr/>
          <p:nvPr/>
        </p:nvSpPr>
        <p:spPr>
          <a:xfrm>
            <a:off x="122237" y="2827059"/>
            <a:ext cx="2597527" cy="35049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Failure status</a:t>
            </a:r>
          </a:p>
        </p:txBody>
      </p:sp>
      <p:sp>
        <p:nvSpPr>
          <p:cNvPr id="11" name="Diamond 10">
            <a:extLst>
              <a:ext uri="{FF2B5EF4-FFF2-40B4-BE49-F238E27FC236}">
                <a16:creationId xmlns:a16="http://schemas.microsoft.com/office/drawing/2014/main" id="{09756331-A6F4-256A-68E0-F13626BB7FF7}"/>
              </a:ext>
            </a:extLst>
          </p:cNvPr>
          <p:cNvSpPr/>
          <p:nvPr/>
        </p:nvSpPr>
        <p:spPr>
          <a:xfrm>
            <a:off x="2742826" y="2702006"/>
            <a:ext cx="1455846" cy="1357069"/>
          </a:xfrm>
          <a:prstGeom prst="diamon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Cut score distance &lt;4 pts</a:t>
            </a:r>
          </a:p>
        </p:txBody>
      </p:sp>
      <p:sp>
        <p:nvSpPr>
          <p:cNvPr id="14" name="Oval 13">
            <a:extLst>
              <a:ext uri="{FF2B5EF4-FFF2-40B4-BE49-F238E27FC236}">
                <a16:creationId xmlns:a16="http://schemas.microsoft.com/office/drawing/2014/main" id="{F731CF8E-792B-3047-CF4F-43D34851483B}"/>
              </a:ext>
            </a:extLst>
          </p:cNvPr>
          <p:cNvSpPr/>
          <p:nvPr/>
        </p:nvSpPr>
        <p:spPr>
          <a:xfrm>
            <a:off x="4340316" y="3160435"/>
            <a:ext cx="542927" cy="515938"/>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yes</a:t>
            </a:r>
          </a:p>
        </p:txBody>
      </p:sp>
      <p:sp>
        <p:nvSpPr>
          <p:cNvPr id="12" name="Rectangle 11">
            <a:extLst>
              <a:ext uri="{FF2B5EF4-FFF2-40B4-BE49-F238E27FC236}">
                <a16:creationId xmlns:a16="http://schemas.microsoft.com/office/drawing/2014/main" id="{9AF43C15-2174-C4DB-395E-02853767E376}"/>
              </a:ext>
            </a:extLst>
          </p:cNvPr>
          <p:cNvSpPr/>
          <p:nvPr/>
        </p:nvSpPr>
        <p:spPr>
          <a:xfrm>
            <a:off x="5115007" y="3002306"/>
            <a:ext cx="2972832" cy="106374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Optional</a:t>
            </a:r>
            <a:r>
              <a:rPr lang="en-US" sz="1200" dirty="0">
                <a:solidFill>
                  <a:schemeClr val="tx1"/>
                </a:solidFill>
              </a:rPr>
              <a:t>: online tutorial by COMPASS</a:t>
            </a:r>
          </a:p>
          <a:p>
            <a:r>
              <a:rPr lang="en-US" sz="1200" b="1" dirty="0">
                <a:solidFill>
                  <a:schemeClr val="tx1"/>
                </a:solidFill>
              </a:rPr>
              <a:t>Mandated: </a:t>
            </a:r>
            <a:r>
              <a:rPr lang="en-US" sz="1200" dirty="0">
                <a:solidFill>
                  <a:schemeClr val="tx1"/>
                </a:solidFill>
              </a:rPr>
              <a:t>Brief focus workbook with structured competency-based self-assessment</a:t>
            </a:r>
          </a:p>
        </p:txBody>
      </p:sp>
      <p:sp>
        <p:nvSpPr>
          <p:cNvPr id="15" name="Oval 14">
            <a:extLst>
              <a:ext uri="{FF2B5EF4-FFF2-40B4-BE49-F238E27FC236}">
                <a16:creationId xmlns:a16="http://schemas.microsoft.com/office/drawing/2014/main" id="{4BBA8E19-584D-A824-375D-12DE1EB06F43}"/>
              </a:ext>
            </a:extLst>
          </p:cNvPr>
          <p:cNvSpPr/>
          <p:nvPr/>
        </p:nvSpPr>
        <p:spPr>
          <a:xfrm>
            <a:off x="2671093" y="3834844"/>
            <a:ext cx="542927" cy="515938"/>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no</a:t>
            </a:r>
          </a:p>
        </p:txBody>
      </p:sp>
      <p:sp>
        <p:nvSpPr>
          <p:cNvPr id="13" name="Hexagon 12">
            <a:extLst>
              <a:ext uri="{FF2B5EF4-FFF2-40B4-BE49-F238E27FC236}">
                <a16:creationId xmlns:a16="http://schemas.microsoft.com/office/drawing/2014/main" id="{42FA9D3D-0068-434F-AA47-8E8814CD7FC9}"/>
              </a:ext>
            </a:extLst>
          </p:cNvPr>
          <p:cNvSpPr/>
          <p:nvPr/>
        </p:nvSpPr>
        <p:spPr>
          <a:xfrm>
            <a:off x="1572064" y="4251040"/>
            <a:ext cx="1227246" cy="1093060"/>
          </a:xfrm>
          <a:prstGeom prst="hexag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Cut score distance &gt;4 pts</a:t>
            </a:r>
          </a:p>
        </p:txBody>
      </p:sp>
      <p:sp>
        <p:nvSpPr>
          <p:cNvPr id="16" name="Oval 15">
            <a:extLst>
              <a:ext uri="{FF2B5EF4-FFF2-40B4-BE49-F238E27FC236}">
                <a16:creationId xmlns:a16="http://schemas.microsoft.com/office/drawing/2014/main" id="{4428DB97-0B7F-FCA0-D268-541F7CA74056}"/>
              </a:ext>
            </a:extLst>
          </p:cNvPr>
          <p:cNvSpPr/>
          <p:nvPr/>
        </p:nvSpPr>
        <p:spPr>
          <a:xfrm>
            <a:off x="2899833" y="4539601"/>
            <a:ext cx="542927" cy="515938"/>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yes</a:t>
            </a:r>
          </a:p>
        </p:txBody>
      </p:sp>
      <p:sp>
        <p:nvSpPr>
          <p:cNvPr id="18" name="Rectangle 17">
            <a:extLst>
              <a:ext uri="{FF2B5EF4-FFF2-40B4-BE49-F238E27FC236}">
                <a16:creationId xmlns:a16="http://schemas.microsoft.com/office/drawing/2014/main" id="{94D46C0A-EDE7-4E55-BAB1-9CBEDCB8152A}"/>
              </a:ext>
            </a:extLst>
          </p:cNvPr>
          <p:cNvSpPr/>
          <p:nvPr/>
        </p:nvSpPr>
        <p:spPr>
          <a:xfrm>
            <a:off x="3675636" y="4594884"/>
            <a:ext cx="2834774" cy="351133"/>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Is there a competency-based pattern?</a:t>
            </a:r>
          </a:p>
        </p:txBody>
      </p:sp>
      <p:sp>
        <p:nvSpPr>
          <p:cNvPr id="19" name="Oval 18">
            <a:extLst>
              <a:ext uri="{FF2B5EF4-FFF2-40B4-BE49-F238E27FC236}">
                <a16:creationId xmlns:a16="http://schemas.microsoft.com/office/drawing/2014/main" id="{2BA3E713-575C-6C99-DA89-7F07633A865A}"/>
              </a:ext>
            </a:extLst>
          </p:cNvPr>
          <p:cNvSpPr/>
          <p:nvPr/>
        </p:nvSpPr>
        <p:spPr>
          <a:xfrm>
            <a:off x="3670431" y="5055539"/>
            <a:ext cx="542927" cy="515938"/>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no</a:t>
            </a:r>
          </a:p>
        </p:txBody>
      </p:sp>
      <p:sp>
        <p:nvSpPr>
          <p:cNvPr id="21" name="Rectangle 20">
            <a:extLst>
              <a:ext uri="{FF2B5EF4-FFF2-40B4-BE49-F238E27FC236}">
                <a16:creationId xmlns:a16="http://schemas.microsoft.com/office/drawing/2014/main" id="{DF88D1C2-A096-61DC-8A7B-59825B97A563}"/>
              </a:ext>
            </a:extLst>
          </p:cNvPr>
          <p:cNvSpPr/>
          <p:nvPr/>
        </p:nvSpPr>
        <p:spPr>
          <a:xfrm>
            <a:off x="969062" y="5717423"/>
            <a:ext cx="2972832" cy="1063742"/>
          </a:xfrm>
          <a:prstGeom prst="rect">
            <a:avLst/>
          </a:prstGeom>
          <a:solidFill>
            <a:schemeClr val="accent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Options for Mandated Action (contextual):</a:t>
            </a:r>
          </a:p>
          <a:p>
            <a:pPr marL="171450" indent="-171450">
              <a:buFont typeface="Arial" panose="020B0604020202020204" pitchFamily="34" charset="0"/>
              <a:buChar char="•"/>
            </a:pPr>
            <a:r>
              <a:rPr lang="en-US" sz="900" dirty="0">
                <a:solidFill>
                  <a:schemeClr val="tx1"/>
                </a:solidFill>
              </a:rPr>
              <a:t>Full competency workbook</a:t>
            </a:r>
          </a:p>
          <a:p>
            <a:pPr marL="171450" indent="-171450">
              <a:buFont typeface="Arial" panose="020B0604020202020204" pitchFamily="34" charset="0"/>
              <a:buChar char="•"/>
            </a:pPr>
            <a:r>
              <a:rPr lang="en-US" sz="900" dirty="0">
                <a:solidFill>
                  <a:schemeClr val="tx1"/>
                </a:solidFill>
              </a:rPr>
              <a:t>Assessment by CRPO-appointed specialist</a:t>
            </a:r>
          </a:p>
          <a:p>
            <a:pPr marL="171450" indent="-171450">
              <a:buFont typeface="Arial" panose="020B0604020202020204" pitchFamily="34" charset="0"/>
              <a:buChar char="•"/>
            </a:pPr>
            <a:r>
              <a:rPr lang="en-US" sz="900" dirty="0">
                <a:solidFill>
                  <a:schemeClr val="tx1"/>
                </a:solidFill>
              </a:rPr>
              <a:t>Supervision by CRPO-qualified supervisor</a:t>
            </a:r>
          </a:p>
          <a:p>
            <a:pPr marL="171450" indent="-171450">
              <a:buFont typeface="Arial" panose="020B0604020202020204" pitchFamily="34" charset="0"/>
              <a:buChar char="•"/>
            </a:pPr>
            <a:r>
              <a:rPr lang="en-US" sz="900" dirty="0">
                <a:solidFill>
                  <a:schemeClr val="tx1"/>
                </a:solidFill>
              </a:rPr>
              <a:t>Self-assessment via QA system</a:t>
            </a:r>
          </a:p>
          <a:p>
            <a:pPr marL="171450" indent="-171450">
              <a:buFont typeface="Arial" panose="020B0604020202020204" pitchFamily="34" charset="0"/>
              <a:buChar char="•"/>
            </a:pPr>
            <a:r>
              <a:rPr lang="en-US" sz="900" dirty="0">
                <a:solidFill>
                  <a:schemeClr val="tx1"/>
                </a:solidFill>
              </a:rPr>
              <a:t>Upgrading / training / coursework / webinar(s</a:t>
            </a:r>
            <a:r>
              <a:rPr lang="en-US" sz="900" b="1" dirty="0">
                <a:solidFill>
                  <a:schemeClr val="tx1"/>
                </a:solidFill>
              </a:rPr>
              <a:t>)</a:t>
            </a:r>
            <a:endParaRPr lang="en-US" sz="900" dirty="0">
              <a:solidFill>
                <a:schemeClr val="tx1"/>
              </a:solidFill>
            </a:endParaRPr>
          </a:p>
        </p:txBody>
      </p:sp>
      <p:sp>
        <p:nvSpPr>
          <p:cNvPr id="20" name="Oval 19">
            <a:extLst>
              <a:ext uri="{FF2B5EF4-FFF2-40B4-BE49-F238E27FC236}">
                <a16:creationId xmlns:a16="http://schemas.microsoft.com/office/drawing/2014/main" id="{70A42FD7-21D7-4D6C-2CB4-7DD094270A0F}"/>
              </a:ext>
            </a:extLst>
          </p:cNvPr>
          <p:cNvSpPr/>
          <p:nvPr/>
        </p:nvSpPr>
        <p:spPr>
          <a:xfrm>
            <a:off x="6054742" y="5057309"/>
            <a:ext cx="542927" cy="515938"/>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yes</a:t>
            </a:r>
          </a:p>
        </p:txBody>
      </p:sp>
      <p:sp>
        <p:nvSpPr>
          <p:cNvPr id="22" name="Rectangle 21">
            <a:extLst>
              <a:ext uri="{FF2B5EF4-FFF2-40B4-BE49-F238E27FC236}">
                <a16:creationId xmlns:a16="http://schemas.microsoft.com/office/drawing/2014/main" id="{356DC44C-86D9-FA52-6792-5502C58E19E5}"/>
              </a:ext>
            </a:extLst>
          </p:cNvPr>
          <p:cNvSpPr/>
          <p:nvPr/>
        </p:nvSpPr>
        <p:spPr>
          <a:xfrm>
            <a:off x="6054742" y="5698852"/>
            <a:ext cx="2972832" cy="1063742"/>
          </a:xfrm>
          <a:prstGeom prst="rect">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Options for Mandated Action (contextual):</a:t>
            </a:r>
          </a:p>
          <a:p>
            <a:pPr marL="171450" indent="-171450">
              <a:buFont typeface="Arial" panose="020B0604020202020204" pitchFamily="34" charset="0"/>
              <a:buChar char="•"/>
            </a:pPr>
            <a:r>
              <a:rPr lang="en-US" sz="900" dirty="0">
                <a:solidFill>
                  <a:schemeClr val="tx1"/>
                </a:solidFill>
              </a:rPr>
              <a:t>Competency-deficit based competency workbook</a:t>
            </a:r>
          </a:p>
          <a:p>
            <a:pPr marL="171450" indent="-171450">
              <a:buFont typeface="Arial" panose="020B0604020202020204" pitchFamily="34" charset="0"/>
              <a:buChar char="•"/>
            </a:pPr>
            <a:r>
              <a:rPr lang="en-US" sz="900" dirty="0">
                <a:solidFill>
                  <a:schemeClr val="tx1"/>
                </a:solidFill>
              </a:rPr>
              <a:t>Assessment by CRPO-appointed specialist</a:t>
            </a:r>
          </a:p>
          <a:p>
            <a:pPr marL="171450" indent="-171450">
              <a:buFont typeface="Arial" panose="020B0604020202020204" pitchFamily="34" charset="0"/>
              <a:buChar char="•"/>
            </a:pPr>
            <a:r>
              <a:rPr lang="en-US" sz="900" dirty="0">
                <a:solidFill>
                  <a:schemeClr val="tx1"/>
                </a:solidFill>
              </a:rPr>
              <a:t>Supervision by CRPO-qualified supervisor</a:t>
            </a:r>
          </a:p>
          <a:p>
            <a:pPr marL="171450" indent="-171450">
              <a:buFont typeface="Arial" panose="020B0604020202020204" pitchFamily="34" charset="0"/>
              <a:buChar char="•"/>
            </a:pPr>
            <a:r>
              <a:rPr lang="en-US" sz="900" dirty="0">
                <a:solidFill>
                  <a:schemeClr val="tx1"/>
                </a:solidFill>
              </a:rPr>
              <a:t>Self-assessment via QA system</a:t>
            </a:r>
          </a:p>
          <a:p>
            <a:pPr marL="171450" indent="-171450">
              <a:buFont typeface="Arial" panose="020B0604020202020204" pitchFamily="34" charset="0"/>
              <a:buChar char="•"/>
            </a:pPr>
            <a:r>
              <a:rPr lang="en-US" sz="900" dirty="0">
                <a:solidFill>
                  <a:schemeClr val="tx1"/>
                </a:solidFill>
              </a:rPr>
              <a:t>Directed training / coursework / webinar(s </a:t>
            </a:r>
          </a:p>
        </p:txBody>
      </p:sp>
      <p:cxnSp>
        <p:nvCxnSpPr>
          <p:cNvPr id="24" name="Straight Arrow Connector 23">
            <a:extLst>
              <a:ext uri="{FF2B5EF4-FFF2-40B4-BE49-F238E27FC236}">
                <a16:creationId xmlns:a16="http://schemas.microsoft.com/office/drawing/2014/main" id="{D72D746E-C4C7-B856-5889-7758E64DC5D3}"/>
              </a:ext>
              <a:ext uri="{C183D7F6-B498-43B3-948B-1728B52AA6E4}">
                <adec:decorative xmlns:adec="http://schemas.microsoft.com/office/drawing/2017/decorative" val="1"/>
              </a:ext>
            </a:extLst>
          </p:cNvPr>
          <p:cNvCxnSpPr>
            <a:endCxn id="7" idx="2"/>
          </p:cNvCxnSpPr>
          <p:nvPr/>
        </p:nvCxnSpPr>
        <p:spPr>
          <a:xfrm>
            <a:off x="2742826" y="1799431"/>
            <a:ext cx="153709" cy="28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663B154-BD97-AB72-53AB-70A22C664053}"/>
              </a:ext>
              <a:ext uri="{C183D7F6-B498-43B3-948B-1728B52AA6E4}">
                <adec:decorative xmlns:adec="http://schemas.microsoft.com/office/drawing/2017/decorative" val="1"/>
              </a:ext>
            </a:extLst>
          </p:cNvPr>
          <p:cNvCxnSpPr>
            <a:stCxn id="7" idx="6"/>
            <a:endCxn id="9" idx="1"/>
          </p:cNvCxnSpPr>
          <p:nvPr/>
        </p:nvCxnSpPr>
        <p:spPr>
          <a:xfrm>
            <a:off x="3439462" y="1827895"/>
            <a:ext cx="200912" cy="188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E581642-5973-948D-1385-693A3CFDDB80}"/>
              </a:ext>
              <a:ext uri="{C183D7F6-B498-43B3-948B-1728B52AA6E4}">
                <adec:decorative xmlns:adec="http://schemas.microsoft.com/office/drawing/2017/decorative" val="1"/>
              </a:ext>
            </a:extLst>
          </p:cNvPr>
          <p:cNvCxnSpPr>
            <a:cxnSpLocks/>
            <a:stCxn id="6" idx="3"/>
          </p:cNvCxnSpPr>
          <p:nvPr/>
        </p:nvCxnSpPr>
        <p:spPr>
          <a:xfrm>
            <a:off x="2719764" y="3002307"/>
            <a:ext cx="4482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86ED827-84BE-E65B-0A77-967A78C04E1D}"/>
              </a:ext>
              <a:ext uri="{C183D7F6-B498-43B3-948B-1728B52AA6E4}">
                <adec:decorative xmlns:adec="http://schemas.microsoft.com/office/drawing/2017/decorative" val="1"/>
              </a:ext>
            </a:extLst>
          </p:cNvPr>
          <p:cNvCxnSpPr>
            <a:cxnSpLocks/>
            <a:endCxn id="15" idx="0"/>
          </p:cNvCxnSpPr>
          <p:nvPr/>
        </p:nvCxnSpPr>
        <p:spPr>
          <a:xfrm>
            <a:off x="2942556" y="3555113"/>
            <a:ext cx="1" cy="279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95977C5-18AA-6A8B-44F0-A5A12145C9AE}"/>
              </a:ext>
              <a:ext uri="{C183D7F6-B498-43B3-948B-1728B52AA6E4}">
                <adec:decorative xmlns:adec="http://schemas.microsoft.com/office/drawing/2017/decorative" val="1"/>
              </a:ext>
            </a:extLst>
          </p:cNvPr>
          <p:cNvCxnSpPr>
            <a:stCxn id="11" idx="3"/>
            <a:endCxn id="14" idx="2"/>
          </p:cNvCxnSpPr>
          <p:nvPr/>
        </p:nvCxnSpPr>
        <p:spPr>
          <a:xfrm>
            <a:off x="4198672" y="3380541"/>
            <a:ext cx="141644" cy="378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4462785-8E42-479F-6AA8-E9ECC1BEF63D}"/>
              </a:ext>
              <a:ext uri="{C183D7F6-B498-43B3-948B-1728B52AA6E4}">
                <adec:decorative xmlns:adec="http://schemas.microsoft.com/office/drawing/2017/decorative" val="1"/>
              </a:ext>
            </a:extLst>
          </p:cNvPr>
          <p:cNvCxnSpPr>
            <a:stCxn id="14" idx="6"/>
            <a:endCxn id="12" idx="1"/>
          </p:cNvCxnSpPr>
          <p:nvPr/>
        </p:nvCxnSpPr>
        <p:spPr>
          <a:xfrm>
            <a:off x="4883243" y="3418404"/>
            <a:ext cx="231764" cy="1157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3AFCD0B-BC78-676F-F612-EAF4D45D2D52}"/>
              </a:ext>
              <a:ext uri="{C183D7F6-B498-43B3-948B-1728B52AA6E4}">
                <adec:decorative xmlns:adec="http://schemas.microsoft.com/office/drawing/2017/decorative" val="1"/>
              </a:ext>
            </a:extLst>
          </p:cNvPr>
          <p:cNvCxnSpPr>
            <a:stCxn id="13" idx="0"/>
            <a:endCxn id="16" idx="2"/>
          </p:cNvCxnSpPr>
          <p:nvPr/>
        </p:nvCxnSpPr>
        <p:spPr>
          <a:xfrm>
            <a:off x="2799310" y="4797570"/>
            <a:ext cx="1005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8FCDCFA-4A6A-515A-2A2F-0295642336C2}"/>
              </a:ext>
              <a:ext uri="{C183D7F6-B498-43B3-948B-1728B52AA6E4}">
                <adec:decorative xmlns:adec="http://schemas.microsoft.com/office/drawing/2017/decorative" val="1"/>
              </a:ext>
            </a:extLst>
          </p:cNvPr>
          <p:cNvCxnSpPr>
            <a:stCxn id="16" idx="6"/>
            <a:endCxn id="18" idx="1"/>
          </p:cNvCxnSpPr>
          <p:nvPr/>
        </p:nvCxnSpPr>
        <p:spPr>
          <a:xfrm flipV="1">
            <a:off x="3442760" y="4770451"/>
            <a:ext cx="232876" cy="271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36F0295-444B-322F-08A3-4CDEF5DB2834}"/>
              </a:ext>
              <a:ext uri="{C183D7F6-B498-43B3-948B-1728B52AA6E4}">
                <adec:decorative xmlns:adec="http://schemas.microsoft.com/office/drawing/2017/decorative" val="1"/>
              </a:ext>
            </a:extLst>
          </p:cNvPr>
          <p:cNvCxnSpPr>
            <a:cxnSpLocks/>
            <a:stCxn id="15" idx="3"/>
          </p:cNvCxnSpPr>
          <p:nvPr/>
        </p:nvCxnSpPr>
        <p:spPr>
          <a:xfrm flipH="1">
            <a:off x="2590800" y="4275225"/>
            <a:ext cx="159803" cy="157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D298BF0-5886-50BC-C6E4-DF620E583B29}"/>
              </a:ext>
              <a:ext uri="{C183D7F6-B498-43B3-948B-1728B52AA6E4}">
                <adec:decorative xmlns:adec="http://schemas.microsoft.com/office/drawing/2017/decorative" val="1"/>
              </a:ext>
            </a:extLst>
          </p:cNvPr>
          <p:cNvCxnSpPr>
            <a:endCxn id="19" idx="0"/>
          </p:cNvCxnSpPr>
          <p:nvPr/>
        </p:nvCxnSpPr>
        <p:spPr>
          <a:xfrm>
            <a:off x="3941894" y="4946017"/>
            <a:ext cx="1" cy="109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549E969-91CC-265E-96E4-A523203FB651}"/>
              </a:ext>
              <a:ext uri="{C183D7F6-B498-43B3-948B-1728B52AA6E4}">
                <adec:decorative xmlns:adec="http://schemas.microsoft.com/office/drawing/2017/decorative" val="1"/>
              </a:ext>
            </a:extLst>
          </p:cNvPr>
          <p:cNvCxnSpPr>
            <a:endCxn id="20" idx="0"/>
          </p:cNvCxnSpPr>
          <p:nvPr/>
        </p:nvCxnSpPr>
        <p:spPr>
          <a:xfrm>
            <a:off x="6326205" y="4946017"/>
            <a:ext cx="1" cy="1112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F96D11C-E2E7-D72E-9C73-A3D3F9E9AD22}"/>
              </a:ext>
              <a:ext uri="{C183D7F6-B498-43B3-948B-1728B52AA6E4}">
                <adec:decorative xmlns:adec="http://schemas.microsoft.com/office/drawing/2017/decorative" val="1"/>
              </a:ext>
            </a:extLst>
          </p:cNvPr>
          <p:cNvCxnSpPr>
            <a:stCxn id="19" idx="3"/>
          </p:cNvCxnSpPr>
          <p:nvPr/>
        </p:nvCxnSpPr>
        <p:spPr>
          <a:xfrm flipH="1">
            <a:off x="3470749" y="5495920"/>
            <a:ext cx="279192" cy="2215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8F5F238-4F07-8509-789B-FFC421FAB8E1}"/>
              </a:ext>
              <a:ext uri="{C183D7F6-B498-43B3-948B-1728B52AA6E4}">
                <adec:decorative xmlns:adec="http://schemas.microsoft.com/office/drawing/2017/decorative" val="1"/>
              </a:ext>
            </a:extLst>
          </p:cNvPr>
          <p:cNvCxnSpPr>
            <a:stCxn id="20" idx="6"/>
          </p:cNvCxnSpPr>
          <p:nvPr/>
        </p:nvCxnSpPr>
        <p:spPr>
          <a:xfrm>
            <a:off x="6597669" y="5315278"/>
            <a:ext cx="234089" cy="3657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864A6BFC-2381-4124-909B-F086159D0310}"/>
              </a:ext>
            </a:extLst>
          </p:cNvPr>
          <p:cNvSpPr>
            <a:spLocks noGrp="1" noChangeArrowheads="1"/>
          </p:cNvSpPr>
          <p:nvPr>
            <p:ph type="ctrTitle"/>
          </p:nvPr>
        </p:nvSpPr>
        <p:spPr>
          <a:xfrm>
            <a:off x="647700" y="411163"/>
            <a:ext cx="7848600" cy="838200"/>
          </a:xfrm>
        </p:spPr>
        <p:txBody>
          <a:bodyPr/>
          <a:lstStyle/>
          <a:p>
            <a:pPr eaLnBrk="1" hangingPunct="1">
              <a:defRPr/>
            </a:pPr>
            <a:r>
              <a:rPr lang="en-US" altLang="en-US" sz="3600" dirty="0">
                <a:solidFill>
                  <a:srgbClr val="00548B"/>
                </a:solidFill>
                <a:latin typeface="+mn-lt"/>
              </a:rPr>
              <a:t>Decision-making: Quality Assurance</a:t>
            </a:r>
          </a:p>
        </p:txBody>
      </p:sp>
      <p:grpSp>
        <p:nvGrpSpPr>
          <p:cNvPr id="2" name="Group 1" descr="QA decision tree. First, ask if the registrant's knowledge, skill and judgement satisfactory. if yes, the QAC may provide recommendations. If no, the QAC can make recommendations, issue a SCERP, place TCLs or refer to ICRC (rare).">
            <a:extLst>
              <a:ext uri="{FF2B5EF4-FFF2-40B4-BE49-F238E27FC236}">
                <a16:creationId xmlns:a16="http://schemas.microsoft.com/office/drawing/2014/main" id="{F2D79C35-9C75-C9EC-1059-5C00984D9DCF}"/>
              </a:ext>
            </a:extLst>
          </p:cNvPr>
          <p:cNvGrpSpPr/>
          <p:nvPr/>
        </p:nvGrpSpPr>
        <p:grpSpPr>
          <a:xfrm>
            <a:off x="123560" y="1524000"/>
            <a:ext cx="8896879" cy="4027797"/>
            <a:chOff x="38620" y="1676403"/>
            <a:chExt cx="8896879" cy="4027797"/>
          </a:xfrm>
        </p:grpSpPr>
        <p:sp>
          <p:nvSpPr>
            <p:cNvPr id="3" name="Freeform: Shape 2">
              <a:extLst>
                <a:ext uri="{FF2B5EF4-FFF2-40B4-BE49-F238E27FC236}">
                  <a16:creationId xmlns:a16="http://schemas.microsoft.com/office/drawing/2014/main" id="{E42C5333-94DA-00C8-11CC-E67648DD071F}"/>
                </a:ext>
              </a:extLst>
            </p:cNvPr>
            <p:cNvSpPr/>
            <p:nvPr/>
          </p:nvSpPr>
          <p:spPr>
            <a:xfrm>
              <a:off x="3838053" y="1676403"/>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sz="1400" kern="1200" dirty="0">
                  <a:ea typeface="+mn-ea"/>
                  <a:cs typeface="+mn-cs"/>
                </a:rPr>
                <a:t>Is this member’s knowledge, skill and judgment satisfactory?</a:t>
              </a:r>
              <a:endParaRPr lang="en-CA" sz="1400" kern="1200" dirty="0">
                <a:ea typeface="+mn-ea"/>
                <a:cs typeface="+mn-cs"/>
              </a:endParaRPr>
            </a:p>
          </p:txBody>
        </p:sp>
        <p:sp>
          <p:nvSpPr>
            <p:cNvPr id="4" name="Freeform: Shape 3">
              <a:extLst>
                <a:ext uri="{FF2B5EF4-FFF2-40B4-BE49-F238E27FC236}">
                  <a16:creationId xmlns:a16="http://schemas.microsoft.com/office/drawing/2014/main" id="{B55C97BD-B184-E7D6-CEA8-647D24417440}"/>
                </a:ext>
              </a:extLst>
            </p:cNvPr>
            <p:cNvSpPr/>
            <p:nvPr/>
          </p:nvSpPr>
          <p:spPr>
            <a:xfrm>
              <a:off x="2181742" y="2654998"/>
              <a:ext cx="2390256" cy="284702"/>
            </a:xfrm>
            <a:custGeom>
              <a:avLst/>
              <a:gdLst/>
              <a:ahLst/>
              <a:cxnLst/>
              <a:rect l="0" t="0" r="0" b="0"/>
              <a:pathLst>
                <a:path>
                  <a:moveTo>
                    <a:pt x="2390256" y="0"/>
                  </a:moveTo>
                  <a:lnTo>
                    <a:pt x="2390256" y="142351"/>
                  </a:lnTo>
                  <a:lnTo>
                    <a:pt x="0" y="142351"/>
                  </a:lnTo>
                  <a:lnTo>
                    <a:pt x="0" y="284702"/>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AE36F7B5-E635-C234-0EA0-A158B66EC515}"/>
                </a:ext>
              </a:extLst>
            </p:cNvPr>
            <p:cNvSpPr/>
            <p:nvPr/>
          </p:nvSpPr>
          <p:spPr>
            <a:xfrm>
              <a:off x="1562631" y="2917682"/>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kern="1200" dirty="0">
                  <a:ea typeface="+mn-ea"/>
                  <a:cs typeface="+mn-cs"/>
                </a:rPr>
                <a:t>No</a:t>
              </a:r>
              <a:endParaRPr lang="en-CA" kern="1200" dirty="0">
                <a:ea typeface="+mn-ea"/>
                <a:cs typeface="+mn-cs"/>
              </a:endParaRPr>
            </a:p>
          </p:txBody>
        </p:sp>
        <p:sp>
          <p:nvSpPr>
            <p:cNvPr id="7" name="Freeform: Shape 6">
              <a:extLst>
                <a:ext uri="{FF2B5EF4-FFF2-40B4-BE49-F238E27FC236}">
                  <a16:creationId xmlns:a16="http://schemas.microsoft.com/office/drawing/2014/main" id="{337A5D48-CEEF-5984-A7CD-45D50705DD74}"/>
                </a:ext>
              </a:extLst>
            </p:cNvPr>
            <p:cNvSpPr/>
            <p:nvPr/>
          </p:nvSpPr>
          <p:spPr>
            <a:xfrm>
              <a:off x="772566" y="3918295"/>
              <a:ext cx="1409176" cy="807311"/>
            </a:xfrm>
            <a:custGeom>
              <a:avLst/>
              <a:gdLst/>
              <a:ahLst/>
              <a:cxnLst/>
              <a:rect l="0" t="0" r="0" b="0"/>
              <a:pathLst>
                <a:path>
                  <a:moveTo>
                    <a:pt x="1409176" y="0"/>
                  </a:moveTo>
                  <a:lnTo>
                    <a:pt x="1409176" y="403655"/>
                  </a:lnTo>
                  <a:lnTo>
                    <a:pt x="0" y="403655"/>
                  </a:lnTo>
                  <a:lnTo>
                    <a:pt x="0" y="807311"/>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6B595089-CF1B-AB04-791B-0F9893963133}"/>
                </a:ext>
              </a:extLst>
            </p:cNvPr>
            <p:cNvSpPr/>
            <p:nvPr/>
          </p:nvSpPr>
          <p:spPr>
            <a:xfrm>
              <a:off x="38620" y="4725606"/>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sz="1100" kern="1200" dirty="0">
                  <a:ea typeface="+mn-ea"/>
                  <a:cs typeface="+mn-cs"/>
                </a:rPr>
                <a:t>Recommendations?</a:t>
              </a:r>
              <a:endParaRPr lang="en-CA" sz="1100" kern="1200" dirty="0">
                <a:ea typeface="+mn-ea"/>
                <a:cs typeface="+mn-cs"/>
              </a:endParaRPr>
            </a:p>
          </p:txBody>
        </p:sp>
        <p:sp>
          <p:nvSpPr>
            <p:cNvPr id="9" name="Freeform: Shape 8">
              <a:extLst>
                <a:ext uri="{FF2B5EF4-FFF2-40B4-BE49-F238E27FC236}">
                  <a16:creationId xmlns:a16="http://schemas.microsoft.com/office/drawing/2014/main" id="{E3FE4F47-EB23-DE91-8240-DD1B02AA43A4}"/>
                </a:ext>
              </a:extLst>
            </p:cNvPr>
            <p:cNvSpPr/>
            <p:nvPr/>
          </p:nvSpPr>
          <p:spPr>
            <a:xfrm>
              <a:off x="2181742" y="3918295"/>
              <a:ext cx="499083" cy="807311"/>
            </a:xfrm>
            <a:custGeom>
              <a:avLst/>
              <a:gdLst/>
              <a:ahLst/>
              <a:cxnLst/>
              <a:rect l="0" t="0" r="0" b="0"/>
              <a:pathLst>
                <a:path>
                  <a:moveTo>
                    <a:pt x="0" y="0"/>
                  </a:moveTo>
                  <a:lnTo>
                    <a:pt x="0" y="403655"/>
                  </a:lnTo>
                  <a:lnTo>
                    <a:pt x="499083" y="403655"/>
                  </a:lnTo>
                  <a:lnTo>
                    <a:pt x="499083" y="807311"/>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C5F38391-53C4-E360-D407-E8EB75C5AFC3}"/>
                </a:ext>
              </a:extLst>
            </p:cNvPr>
            <p:cNvSpPr/>
            <p:nvPr/>
          </p:nvSpPr>
          <p:spPr>
            <a:xfrm>
              <a:off x="1946879" y="4725606"/>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sz="1100" kern="1200" dirty="0">
                  <a:ea typeface="+mn-ea"/>
                  <a:cs typeface="+mn-cs"/>
                </a:rPr>
                <a:t>SCERP?</a:t>
              </a:r>
              <a:endParaRPr lang="en-CA" sz="1100" kern="1200" dirty="0">
                <a:ea typeface="+mn-ea"/>
                <a:cs typeface="+mn-cs"/>
              </a:endParaRPr>
            </a:p>
          </p:txBody>
        </p:sp>
        <p:sp>
          <p:nvSpPr>
            <p:cNvPr id="12" name="Freeform: Shape 11">
              <a:extLst>
                <a:ext uri="{FF2B5EF4-FFF2-40B4-BE49-F238E27FC236}">
                  <a16:creationId xmlns:a16="http://schemas.microsoft.com/office/drawing/2014/main" id="{96CA3AD9-18AE-576B-41DC-4CC4FDA0D59A}"/>
                </a:ext>
              </a:extLst>
            </p:cNvPr>
            <p:cNvSpPr/>
            <p:nvPr/>
          </p:nvSpPr>
          <p:spPr>
            <a:xfrm>
              <a:off x="2181742" y="3918295"/>
              <a:ext cx="2407342" cy="807311"/>
            </a:xfrm>
            <a:custGeom>
              <a:avLst/>
              <a:gdLst/>
              <a:ahLst/>
              <a:cxnLst/>
              <a:rect l="0" t="0" r="0" b="0"/>
              <a:pathLst>
                <a:path>
                  <a:moveTo>
                    <a:pt x="0" y="0"/>
                  </a:moveTo>
                  <a:lnTo>
                    <a:pt x="0" y="403655"/>
                  </a:lnTo>
                  <a:lnTo>
                    <a:pt x="2407342" y="403655"/>
                  </a:lnTo>
                  <a:lnTo>
                    <a:pt x="2407342" y="807311"/>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AABCE6D9-44FA-FE89-3962-ACE8F3D00038}"/>
                </a:ext>
              </a:extLst>
            </p:cNvPr>
            <p:cNvSpPr/>
            <p:nvPr/>
          </p:nvSpPr>
          <p:spPr>
            <a:xfrm>
              <a:off x="3855139" y="4725606"/>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sz="1100" kern="1200" dirty="0">
                  <a:ea typeface="+mn-ea"/>
                  <a:cs typeface="+mn-cs"/>
                </a:rPr>
                <a:t>TCLs?</a:t>
              </a:r>
              <a:endParaRPr lang="en-CA" sz="1100" kern="1200" dirty="0">
                <a:ea typeface="+mn-ea"/>
                <a:cs typeface="+mn-cs"/>
              </a:endParaRPr>
            </a:p>
          </p:txBody>
        </p:sp>
        <p:sp>
          <p:nvSpPr>
            <p:cNvPr id="14" name="Freeform: Shape 13">
              <a:extLst>
                <a:ext uri="{FF2B5EF4-FFF2-40B4-BE49-F238E27FC236}">
                  <a16:creationId xmlns:a16="http://schemas.microsoft.com/office/drawing/2014/main" id="{CF096DA0-C6D4-2C9C-05AD-6B2BD17B506E}"/>
                </a:ext>
              </a:extLst>
            </p:cNvPr>
            <p:cNvSpPr/>
            <p:nvPr/>
          </p:nvSpPr>
          <p:spPr>
            <a:xfrm>
              <a:off x="2181742" y="3918295"/>
              <a:ext cx="4315602" cy="807311"/>
            </a:xfrm>
            <a:custGeom>
              <a:avLst/>
              <a:gdLst/>
              <a:ahLst/>
              <a:cxnLst/>
              <a:rect l="0" t="0" r="0" b="0"/>
              <a:pathLst>
                <a:path>
                  <a:moveTo>
                    <a:pt x="0" y="0"/>
                  </a:moveTo>
                  <a:lnTo>
                    <a:pt x="0" y="403655"/>
                  </a:lnTo>
                  <a:lnTo>
                    <a:pt x="4315602" y="403655"/>
                  </a:lnTo>
                  <a:lnTo>
                    <a:pt x="4315602" y="807311"/>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DF9065D5-8C2B-9476-75C4-FE2DFDD54E04}"/>
                </a:ext>
              </a:extLst>
            </p:cNvPr>
            <p:cNvSpPr/>
            <p:nvPr/>
          </p:nvSpPr>
          <p:spPr>
            <a:xfrm>
              <a:off x="5763399" y="4725606"/>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sz="1100" kern="1200" dirty="0">
                  <a:ea typeface="+mn-ea"/>
                  <a:cs typeface="+mn-cs"/>
                </a:rPr>
                <a:t>Referral to ICRC? (rare)</a:t>
              </a:r>
              <a:endParaRPr lang="en-CA" sz="1100" kern="1200" dirty="0">
                <a:ea typeface="+mn-ea"/>
                <a:cs typeface="+mn-cs"/>
              </a:endParaRPr>
            </a:p>
          </p:txBody>
        </p:sp>
        <p:sp>
          <p:nvSpPr>
            <p:cNvPr id="16" name="Freeform: Shape 15">
              <a:extLst>
                <a:ext uri="{FF2B5EF4-FFF2-40B4-BE49-F238E27FC236}">
                  <a16:creationId xmlns:a16="http://schemas.microsoft.com/office/drawing/2014/main" id="{8E1B20B5-FCBC-C6C8-24E4-EA3809D829DE}"/>
                </a:ext>
              </a:extLst>
            </p:cNvPr>
            <p:cNvSpPr/>
            <p:nvPr/>
          </p:nvSpPr>
          <p:spPr>
            <a:xfrm>
              <a:off x="4571999" y="2654998"/>
              <a:ext cx="2105544" cy="284702"/>
            </a:xfrm>
            <a:custGeom>
              <a:avLst/>
              <a:gdLst/>
              <a:ahLst/>
              <a:cxnLst/>
              <a:rect l="0" t="0" r="0" b="0"/>
              <a:pathLst>
                <a:path>
                  <a:moveTo>
                    <a:pt x="0" y="0"/>
                  </a:moveTo>
                  <a:lnTo>
                    <a:pt x="0" y="142351"/>
                  </a:lnTo>
                  <a:lnTo>
                    <a:pt x="2105544" y="142351"/>
                  </a:lnTo>
                  <a:lnTo>
                    <a:pt x="2105544" y="284702"/>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D883EC6E-E84C-9B21-388D-F9C11169C2DF}"/>
                </a:ext>
              </a:extLst>
            </p:cNvPr>
            <p:cNvSpPr/>
            <p:nvPr/>
          </p:nvSpPr>
          <p:spPr>
            <a:xfrm>
              <a:off x="5943597" y="2939700"/>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kern="1200" dirty="0">
                  <a:ea typeface="+mn-ea"/>
                  <a:cs typeface="+mn-cs"/>
                </a:rPr>
                <a:t>Yes</a:t>
              </a:r>
              <a:endParaRPr lang="en-CA" kern="1200" dirty="0">
                <a:ea typeface="+mn-ea"/>
                <a:cs typeface="+mn-cs"/>
              </a:endParaRPr>
            </a:p>
          </p:txBody>
        </p:sp>
        <p:sp>
          <p:nvSpPr>
            <p:cNvPr id="18" name="Freeform: Shape 17">
              <a:extLst>
                <a:ext uri="{FF2B5EF4-FFF2-40B4-BE49-F238E27FC236}">
                  <a16:creationId xmlns:a16="http://schemas.microsoft.com/office/drawing/2014/main" id="{4A33F3C5-D83C-2512-BEDC-94B862352381}"/>
                </a:ext>
              </a:extLst>
            </p:cNvPr>
            <p:cNvSpPr/>
            <p:nvPr/>
          </p:nvSpPr>
          <p:spPr>
            <a:xfrm>
              <a:off x="6677543" y="3918295"/>
              <a:ext cx="1524009" cy="806107"/>
            </a:xfrm>
            <a:custGeom>
              <a:avLst/>
              <a:gdLst/>
              <a:ahLst/>
              <a:cxnLst/>
              <a:rect l="0" t="0" r="0" b="0"/>
              <a:pathLst>
                <a:path>
                  <a:moveTo>
                    <a:pt x="0" y="0"/>
                  </a:moveTo>
                  <a:lnTo>
                    <a:pt x="0" y="403053"/>
                  </a:lnTo>
                  <a:lnTo>
                    <a:pt x="1524009" y="403053"/>
                  </a:lnTo>
                  <a:lnTo>
                    <a:pt x="1524009" y="806107"/>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FB70E936-DC25-12D9-B724-906EA8D2BDA1}"/>
                </a:ext>
              </a:extLst>
            </p:cNvPr>
            <p:cNvSpPr/>
            <p:nvPr/>
          </p:nvSpPr>
          <p:spPr>
            <a:xfrm>
              <a:off x="7467607" y="4724403"/>
              <a:ext cx="1467892" cy="978594"/>
            </a:xfrm>
            <a:custGeom>
              <a:avLst/>
              <a:gdLst>
                <a:gd name="connsiteX0" fmla="*/ 0 w 1467892"/>
                <a:gd name="connsiteY0" fmla="*/ 97859 h 978594"/>
                <a:gd name="connsiteX1" fmla="*/ 97859 w 1467892"/>
                <a:gd name="connsiteY1" fmla="*/ 0 h 978594"/>
                <a:gd name="connsiteX2" fmla="*/ 1370033 w 1467892"/>
                <a:gd name="connsiteY2" fmla="*/ 0 h 978594"/>
                <a:gd name="connsiteX3" fmla="*/ 1467892 w 1467892"/>
                <a:gd name="connsiteY3" fmla="*/ 97859 h 978594"/>
                <a:gd name="connsiteX4" fmla="*/ 1467892 w 1467892"/>
                <a:gd name="connsiteY4" fmla="*/ 880735 h 978594"/>
                <a:gd name="connsiteX5" fmla="*/ 1370033 w 1467892"/>
                <a:gd name="connsiteY5" fmla="*/ 978594 h 978594"/>
                <a:gd name="connsiteX6" fmla="*/ 97859 w 1467892"/>
                <a:gd name="connsiteY6" fmla="*/ 978594 h 978594"/>
                <a:gd name="connsiteX7" fmla="*/ 0 w 1467892"/>
                <a:gd name="connsiteY7" fmla="*/ 880735 h 978594"/>
                <a:gd name="connsiteX8" fmla="*/ 0 w 1467892"/>
                <a:gd name="connsiteY8" fmla="*/ 97859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92" h="978594">
                  <a:moveTo>
                    <a:pt x="0" y="97859"/>
                  </a:moveTo>
                  <a:cubicBezTo>
                    <a:pt x="0" y="43813"/>
                    <a:pt x="43813" y="0"/>
                    <a:pt x="97859" y="0"/>
                  </a:cubicBezTo>
                  <a:lnTo>
                    <a:pt x="1370033" y="0"/>
                  </a:lnTo>
                  <a:cubicBezTo>
                    <a:pt x="1424079" y="0"/>
                    <a:pt x="1467892" y="43813"/>
                    <a:pt x="1467892" y="97859"/>
                  </a:cubicBezTo>
                  <a:lnTo>
                    <a:pt x="1467892" y="880735"/>
                  </a:lnTo>
                  <a:cubicBezTo>
                    <a:pt x="1467892" y="934781"/>
                    <a:pt x="1424079" y="978594"/>
                    <a:pt x="1370033" y="978594"/>
                  </a:cubicBezTo>
                  <a:lnTo>
                    <a:pt x="97859" y="978594"/>
                  </a:lnTo>
                  <a:cubicBezTo>
                    <a:pt x="43813" y="978594"/>
                    <a:pt x="0" y="934781"/>
                    <a:pt x="0" y="880735"/>
                  </a:cubicBezTo>
                  <a:lnTo>
                    <a:pt x="0" y="97859"/>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762" tIns="66762" rIns="66762" bIns="66762" numCol="1" spcCol="1270" anchor="ctr" anchorCtr="0">
              <a:noAutofit/>
            </a:bodyPr>
            <a:lstStyle/>
            <a:p>
              <a:pPr marL="0" lvl="0" indent="0" algn="ctr" defTabSz="444500">
                <a:lnSpc>
                  <a:spcPct val="90000"/>
                </a:lnSpc>
                <a:spcBef>
                  <a:spcPct val="0"/>
                </a:spcBef>
                <a:spcAft>
                  <a:spcPct val="35000"/>
                </a:spcAft>
                <a:buNone/>
              </a:pPr>
              <a:r>
                <a:rPr lang="en-US" sz="1100" kern="1200" dirty="0">
                  <a:ea typeface="+mn-ea"/>
                  <a:cs typeface="+mn-cs"/>
                </a:rPr>
                <a:t>Recommendations?</a:t>
              </a:r>
              <a:endParaRPr lang="en-CA" sz="1100" kern="1200" dirty="0">
                <a:ea typeface="+mn-ea"/>
                <a:cs typeface="+mn-cs"/>
              </a:endParaRPr>
            </a:p>
          </p:txBody>
        </p:sp>
      </p:gr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F762B934-CE87-40CB-BF78-83DCA3EBB3CC}"/>
              </a:ext>
            </a:extLst>
          </p:cNvPr>
          <p:cNvSpPr>
            <a:spLocks noGrp="1" noChangeArrowheads="1"/>
          </p:cNvSpPr>
          <p:nvPr>
            <p:ph type="title"/>
          </p:nvPr>
        </p:nvSpPr>
        <p:spPr/>
        <p:txBody>
          <a:bodyPr/>
          <a:lstStyle/>
          <a:p>
            <a:pPr eaLnBrk="1" hangingPunct="1">
              <a:defRPr/>
            </a:pPr>
            <a:r>
              <a:rPr lang="en-US" altLang="en-US" sz="3600" dirty="0">
                <a:solidFill>
                  <a:srgbClr val="00548B"/>
                </a:solidFill>
                <a:latin typeface="+mn-lt"/>
              </a:rPr>
              <a:t>Decision-making: Inquiries, Complaints &amp; Reports</a:t>
            </a:r>
          </a:p>
        </p:txBody>
      </p:sp>
      <p:sp>
        <p:nvSpPr>
          <p:cNvPr id="4" name="Content Placeholder 3">
            <a:extLst>
              <a:ext uri="{FF2B5EF4-FFF2-40B4-BE49-F238E27FC236}">
                <a16:creationId xmlns:a16="http://schemas.microsoft.com/office/drawing/2014/main" id="{A4EA0DC4-A841-489C-A3DC-0E483C92C51C}"/>
              </a:ext>
            </a:extLst>
          </p:cNvPr>
          <p:cNvSpPr>
            <a:spLocks noGrp="1"/>
          </p:cNvSpPr>
          <p:nvPr>
            <p:ph idx="1"/>
          </p:nvPr>
        </p:nvSpPr>
        <p:spPr>
          <a:xfrm>
            <a:off x="495300" y="1610648"/>
            <a:ext cx="8229600" cy="510562"/>
          </a:xfrm>
        </p:spPr>
        <p:txBody>
          <a:bodyPr/>
          <a:lstStyle/>
          <a:p>
            <a:pPr marL="0" indent="0">
              <a:buNone/>
            </a:pPr>
            <a:r>
              <a:rPr lang="en-US" sz="2400" dirty="0"/>
              <a:t>What is the issue or ground of complaint?</a:t>
            </a:r>
          </a:p>
          <a:p>
            <a:pPr marL="0" indent="0">
              <a:buNone/>
            </a:pPr>
            <a:endParaRPr lang="en-US" dirty="0"/>
          </a:p>
        </p:txBody>
      </p:sp>
      <p:sp>
        <p:nvSpPr>
          <p:cNvPr id="6" name="Rectangle 5">
            <a:extLst>
              <a:ext uri="{FF2B5EF4-FFF2-40B4-BE49-F238E27FC236}">
                <a16:creationId xmlns:a16="http://schemas.microsoft.com/office/drawing/2014/main" id="{D241BF1E-7AB0-2C24-0B20-4E24C95ECC8C}"/>
              </a:ext>
            </a:extLst>
          </p:cNvPr>
          <p:cNvSpPr/>
          <p:nvPr/>
        </p:nvSpPr>
        <p:spPr>
          <a:xfrm>
            <a:off x="609600" y="2286000"/>
            <a:ext cx="8001000" cy="609600"/>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Is there enough information to make a decision?</a:t>
            </a:r>
          </a:p>
        </p:txBody>
      </p:sp>
      <p:sp>
        <p:nvSpPr>
          <p:cNvPr id="5" name="Oval 4">
            <a:extLst>
              <a:ext uri="{FF2B5EF4-FFF2-40B4-BE49-F238E27FC236}">
                <a16:creationId xmlns:a16="http://schemas.microsoft.com/office/drawing/2014/main" id="{BCF99653-07C6-400B-1D0F-FEBF9C9003B0}"/>
              </a:ext>
            </a:extLst>
          </p:cNvPr>
          <p:cNvSpPr/>
          <p:nvPr/>
        </p:nvSpPr>
        <p:spPr>
          <a:xfrm>
            <a:off x="3657600" y="3039140"/>
            <a:ext cx="609600" cy="55529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If</a:t>
            </a:r>
            <a:r>
              <a:rPr lang="en-US" sz="1100" dirty="0">
                <a:solidFill>
                  <a:schemeClr val="tx1"/>
                </a:solidFill>
              </a:rPr>
              <a:t> No</a:t>
            </a:r>
          </a:p>
        </p:txBody>
      </p:sp>
      <p:sp>
        <p:nvSpPr>
          <p:cNvPr id="8" name="Rectangle 7">
            <a:extLst>
              <a:ext uri="{FF2B5EF4-FFF2-40B4-BE49-F238E27FC236}">
                <a16:creationId xmlns:a16="http://schemas.microsoft.com/office/drawing/2014/main" id="{6FD51CE7-586E-DE97-73C9-C27F1C77BEA7}"/>
              </a:ext>
            </a:extLst>
          </p:cNvPr>
          <p:cNvSpPr/>
          <p:nvPr/>
        </p:nvSpPr>
        <p:spPr>
          <a:xfrm>
            <a:off x="4572001" y="3067470"/>
            <a:ext cx="1524000" cy="568232"/>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investigate</a:t>
            </a:r>
            <a:r>
              <a:rPr lang="en-US" sz="1200" dirty="0"/>
              <a:t> </a:t>
            </a:r>
            <a:r>
              <a:rPr lang="en-US" sz="1200" dirty="0">
                <a:solidFill>
                  <a:schemeClr val="tx1"/>
                </a:solidFill>
              </a:rPr>
              <a:t>further</a:t>
            </a:r>
          </a:p>
        </p:txBody>
      </p:sp>
      <p:sp>
        <p:nvSpPr>
          <p:cNvPr id="2" name="Oval 1">
            <a:extLst>
              <a:ext uri="{FF2B5EF4-FFF2-40B4-BE49-F238E27FC236}">
                <a16:creationId xmlns:a16="http://schemas.microsoft.com/office/drawing/2014/main" id="{D52FFB08-4DA6-04B1-E1E0-5622D60EEF5F}"/>
              </a:ext>
            </a:extLst>
          </p:cNvPr>
          <p:cNvSpPr/>
          <p:nvPr/>
        </p:nvSpPr>
        <p:spPr>
          <a:xfrm>
            <a:off x="1600200" y="3026102"/>
            <a:ext cx="609600" cy="55529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If</a:t>
            </a:r>
            <a:r>
              <a:rPr lang="en-US" sz="1100" dirty="0">
                <a:solidFill>
                  <a:schemeClr val="tx1"/>
                </a:solidFill>
              </a:rPr>
              <a:t> yes</a:t>
            </a:r>
          </a:p>
        </p:txBody>
      </p:sp>
      <p:sp>
        <p:nvSpPr>
          <p:cNvPr id="7" name="Rectangle 6">
            <a:extLst>
              <a:ext uri="{FF2B5EF4-FFF2-40B4-BE49-F238E27FC236}">
                <a16:creationId xmlns:a16="http://schemas.microsoft.com/office/drawing/2014/main" id="{DAB7A831-25F2-D290-D58C-636B6FE3DA69}"/>
              </a:ext>
            </a:extLst>
          </p:cNvPr>
          <p:cNvSpPr/>
          <p:nvPr/>
        </p:nvSpPr>
        <p:spPr>
          <a:xfrm>
            <a:off x="607218" y="3712110"/>
            <a:ext cx="2500313" cy="64736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Sufficiently serious to warrant a discipline hearing?</a:t>
            </a:r>
          </a:p>
        </p:txBody>
      </p:sp>
      <p:sp>
        <p:nvSpPr>
          <p:cNvPr id="13" name="Oval 12">
            <a:extLst>
              <a:ext uri="{FF2B5EF4-FFF2-40B4-BE49-F238E27FC236}">
                <a16:creationId xmlns:a16="http://schemas.microsoft.com/office/drawing/2014/main" id="{812078B6-6B77-5B60-01B6-BE7F708D198D}"/>
              </a:ext>
            </a:extLst>
          </p:cNvPr>
          <p:cNvSpPr/>
          <p:nvPr/>
        </p:nvSpPr>
        <p:spPr>
          <a:xfrm>
            <a:off x="2289571" y="4477035"/>
            <a:ext cx="609600" cy="55529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if</a:t>
            </a:r>
          </a:p>
          <a:p>
            <a:pPr algn="ctr"/>
            <a:r>
              <a:rPr lang="en-US" sz="1100" dirty="0">
                <a:solidFill>
                  <a:schemeClr val="tx1"/>
                </a:solidFill>
              </a:rPr>
              <a:t>No</a:t>
            </a:r>
          </a:p>
        </p:txBody>
      </p:sp>
      <p:sp>
        <p:nvSpPr>
          <p:cNvPr id="11" name="Rectangle 10">
            <a:extLst>
              <a:ext uri="{FF2B5EF4-FFF2-40B4-BE49-F238E27FC236}">
                <a16:creationId xmlns:a16="http://schemas.microsoft.com/office/drawing/2014/main" id="{CB27207C-B467-5395-B6CD-F627BDA0F812}"/>
              </a:ext>
            </a:extLst>
          </p:cNvPr>
          <p:cNvSpPr/>
          <p:nvPr/>
        </p:nvSpPr>
        <p:spPr>
          <a:xfrm>
            <a:off x="2284809" y="5132651"/>
            <a:ext cx="3248025" cy="442378"/>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Choose non-discipline outcome</a:t>
            </a:r>
          </a:p>
        </p:txBody>
      </p:sp>
      <p:sp>
        <p:nvSpPr>
          <p:cNvPr id="12" name="Oval 11">
            <a:extLst>
              <a:ext uri="{FF2B5EF4-FFF2-40B4-BE49-F238E27FC236}">
                <a16:creationId xmlns:a16="http://schemas.microsoft.com/office/drawing/2014/main" id="{8FFE3917-0487-FF67-CC7B-98833156780B}"/>
              </a:ext>
            </a:extLst>
          </p:cNvPr>
          <p:cNvSpPr/>
          <p:nvPr/>
        </p:nvSpPr>
        <p:spPr>
          <a:xfrm>
            <a:off x="3352800" y="3752680"/>
            <a:ext cx="609600" cy="55529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If</a:t>
            </a:r>
            <a:r>
              <a:rPr lang="en-US" sz="1100" dirty="0">
                <a:solidFill>
                  <a:schemeClr val="tx1"/>
                </a:solidFill>
              </a:rPr>
              <a:t> yes</a:t>
            </a:r>
          </a:p>
        </p:txBody>
      </p:sp>
      <p:sp>
        <p:nvSpPr>
          <p:cNvPr id="9" name="Rectangle 8">
            <a:extLst>
              <a:ext uri="{FF2B5EF4-FFF2-40B4-BE49-F238E27FC236}">
                <a16:creationId xmlns:a16="http://schemas.microsoft.com/office/drawing/2014/main" id="{2035E6CF-DFE2-E595-C38E-EE4051078453}"/>
              </a:ext>
            </a:extLst>
          </p:cNvPr>
          <p:cNvSpPr/>
          <p:nvPr/>
        </p:nvSpPr>
        <p:spPr>
          <a:xfrm>
            <a:off x="4288631" y="3750276"/>
            <a:ext cx="3962400" cy="49058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Sufficient evidence to support a finding?</a:t>
            </a:r>
          </a:p>
        </p:txBody>
      </p:sp>
      <p:sp>
        <p:nvSpPr>
          <p:cNvPr id="14" name="Oval 13">
            <a:extLst>
              <a:ext uri="{FF2B5EF4-FFF2-40B4-BE49-F238E27FC236}">
                <a16:creationId xmlns:a16="http://schemas.microsoft.com/office/drawing/2014/main" id="{BF87E597-E63A-03BA-FFB8-91A5BE44A0E7}"/>
              </a:ext>
            </a:extLst>
          </p:cNvPr>
          <p:cNvSpPr/>
          <p:nvPr/>
        </p:nvSpPr>
        <p:spPr>
          <a:xfrm>
            <a:off x="6615113" y="4400918"/>
            <a:ext cx="609600" cy="55529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If </a:t>
            </a:r>
            <a:r>
              <a:rPr lang="en-US" sz="1100" dirty="0">
                <a:solidFill>
                  <a:schemeClr val="tx1"/>
                </a:solidFill>
              </a:rPr>
              <a:t>yes</a:t>
            </a:r>
          </a:p>
        </p:txBody>
      </p:sp>
      <p:sp>
        <p:nvSpPr>
          <p:cNvPr id="27" name="Rectangle 26">
            <a:extLst>
              <a:ext uri="{FF2B5EF4-FFF2-40B4-BE49-F238E27FC236}">
                <a16:creationId xmlns:a16="http://schemas.microsoft.com/office/drawing/2014/main" id="{64D7D426-EF7F-B33D-40BC-DE7A66D462F2}"/>
              </a:ext>
            </a:extLst>
          </p:cNvPr>
          <p:cNvSpPr/>
          <p:nvPr/>
        </p:nvSpPr>
        <p:spPr>
          <a:xfrm>
            <a:off x="6096002" y="5121007"/>
            <a:ext cx="1926431" cy="442378"/>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Refer to discipline</a:t>
            </a:r>
          </a:p>
        </p:txBody>
      </p:sp>
      <p:sp>
        <p:nvSpPr>
          <p:cNvPr id="28" name="Oval 27">
            <a:extLst>
              <a:ext uri="{FF2B5EF4-FFF2-40B4-BE49-F238E27FC236}">
                <a16:creationId xmlns:a16="http://schemas.microsoft.com/office/drawing/2014/main" id="{070308D7-75C0-3254-D2AF-7E12CBA60FBA}"/>
              </a:ext>
            </a:extLst>
          </p:cNvPr>
          <p:cNvSpPr/>
          <p:nvPr/>
        </p:nvSpPr>
        <p:spPr>
          <a:xfrm>
            <a:off x="4819054" y="4400918"/>
            <a:ext cx="609600" cy="55529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If</a:t>
            </a:r>
            <a:r>
              <a:rPr lang="en-US" sz="1100" dirty="0">
                <a:solidFill>
                  <a:schemeClr val="tx1"/>
                </a:solidFill>
              </a:rPr>
              <a:t> No</a:t>
            </a:r>
          </a:p>
        </p:txBody>
      </p:sp>
      <p:sp>
        <p:nvSpPr>
          <p:cNvPr id="42" name="Rectangle 41">
            <a:extLst>
              <a:ext uri="{FF2B5EF4-FFF2-40B4-BE49-F238E27FC236}">
                <a16:creationId xmlns:a16="http://schemas.microsoft.com/office/drawing/2014/main" id="{C79F2363-A2B7-0C70-A442-AB8313D8461B}"/>
              </a:ext>
            </a:extLst>
          </p:cNvPr>
          <p:cNvSpPr/>
          <p:nvPr/>
        </p:nvSpPr>
        <p:spPr>
          <a:xfrm>
            <a:off x="2284808" y="5714869"/>
            <a:ext cx="3248025" cy="4423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Choose non-discipline outcome</a:t>
            </a:r>
          </a:p>
        </p:txBody>
      </p:sp>
      <p:cxnSp>
        <p:nvCxnSpPr>
          <p:cNvPr id="16" name="Straight Connector 15">
            <a:extLst>
              <a:ext uri="{FF2B5EF4-FFF2-40B4-BE49-F238E27FC236}">
                <a16:creationId xmlns:a16="http://schemas.microsoft.com/office/drawing/2014/main" id="{26CA07AC-9922-E8C0-AF0F-FCC343FEE67F}"/>
              </a:ext>
              <a:ext uri="{C183D7F6-B498-43B3-948B-1728B52AA6E4}">
                <adec:decorative xmlns:adec="http://schemas.microsoft.com/office/drawing/2017/decorative" val="1"/>
              </a:ext>
            </a:extLst>
          </p:cNvPr>
          <p:cNvCxnSpPr>
            <a:endCxn id="2" idx="0"/>
          </p:cNvCxnSpPr>
          <p:nvPr/>
        </p:nvCxnSpPr>
        <p:spPr>
          <a:xfrm>
            <a:off x="1905000" y="2866961"/>
            <a:ext cx="0" cy="159141"/>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AB7B9A2-B4F5-F213-00A3-83BC44CC1E79}"/>
              </a:ext>
              <a:ext uri="{C183D7F6-B498-43B3-948B-1728B52AA6E4}">
                <adec:decorative xmlns:adec="http://schemas.microsoft.com/office/drawing/2017/decorative" val="1"/>
              </a:ext>
            </a:extLst>
          </p:cNvPr>
          <p:cNvCxnSpPr>
            <a:endCxn id="5" idx="0"/>
          </p:cNvCxnSpPr>
          <p:nvPr/>
        </p:nvCxnSpPr>
        <p:spPr>
          <a:xfrm>
            <a:off x="3962400" y="2895600"/>
            <a:ext cx="0" cy="14354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5ABDDBC-52EB-909F-58E2-4433A37418F9}"/>
              </a:ext>
              <a:ext uri="{C183D7F6-B498-43B3-948B-1728B52AA6E4}">
                <adec:decorative xmlns:adec="http://schemas.microsoft.com/office/drawing/2017/decorative" val="1"/>
              </a:ext>
            </a:extLst>
          </p:cNvPr>
          <p:cNvCxnSpPr>
            <a:stCxn id="5" idx="6"/>
            <a:endCxn id="8" idx="1"/>
          </p:cNvCxnSpPr>
          <p:nvPr/>
        </p:nvCxnSpPr>
        <p:spPr>
          <a:xfrm>
            <a:off x="4267200" y="3316789"/>
            <a:ext cx="304801" cy="34797"/>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260510C-3FC9-C413-F3E3-8095A77DAF63}"/>
              </a:ext>
              <a:ext uri="{C183D7F6-B498-43B3-948B-1728B52AA6E4}">
                <adec:decorative xmlns:adec="http://schemas.microsoft.com/office/drawing/2017/decorative" val="1"/>
              </a:ext>
            </a:extLst>
          </p:cNvPr>
          <p:cNvCxnSpPr>
            <a:stCxn id="2" idx="4"/>
            <a:endCxn id="7" idx="0"/>
          </p:cNvCxnSpPr>
          <p:nvPr/>
        </p:nvCxnSpPr>
        <p:spPr>
          <a:xfrm flipH="1">
            <a:off x="1857375" y="3581400"/>
            <a:ext cx="47625" cy="13071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F86124A-EB51-EAA2-2EA7-602D4F2A98A4}"/>
              </a:ext>
              <a:ext uri="{C183D7F6-B498-43B3-948B-1728B52AA6E4}">
                <adec:decorative xmlns:adec="http://schemas.microsoft.com/office/drawing/2017/decorative" val="1"/>
              </a:ext>
            </a:extLst>
          </p:cNvPr>
          <p:cNvCxnSpPr>
            <a:stCxn id="7" idx="3"/>
            <a:endCxn id="12" idx="2"/>
          </p:cNvCxnSpPr>
          <p:nvPr/>
        </p:nvCxnSpPr>
        <p:spPr>
          <a:xfrm flipV="1">
            <a:off x="3107531" y="4030329"/>
            <a:ext cx="245269" cy="546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6AB6CCB-F318-4E2C-763A-629E983DFE19}"/>
              </a:ext>
              <a:ext uri="{C183D7F6-B498-43B3-948B-1728B52AA6E4}">
                <adec:decorative xmlns:adec="http://schemas.microsoft.com/office/drawing/2017/decorative" val="1"/>
              </a:ext>
            </a:extLst>
          </p:cNvPr>
          <p:cNvCxnSpPr>
            <a:stCxn id="12" idx="6"/>
            <a:endCxn id="9" idx="1"/>
          </p:cNvCxnSpPr>
          <p:nvPr/>
        </p:nvCxnSpPr>
        <p:spPr>
          <a:xfrm flipV="1">
            <a:off x="3962400" y="3995570"/>
            <a:ext cx="326231" cy="34759"/>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A487ED35-1D8B-843B-2B96-8854A85193ED}"/>
              </a:ext>
              <a:ext uri="{C183D7F6-B498-43B3-948B-1728B52AA6E4}">
                <adec:decorative xmlns:adec="http://schemas.microsoft.com/office/drawing/2017/decorative" val="1"/>
              </a:ext>
            </a:extLst>
          </p:cNvPr>
          <p:cNvCxnSpPr>
            <a:stCxn id="7" idx="2"/>
            <a:endCxn id="13" idx="1"/>
          </p:cNvCxnSpPr>
          <p:nvPr/>
        </p:nvCxnSpPr>
        <p:spPr>
          <a:xfrm>
            <a:off x="1857375" y="4359478"/>
            <a:ext cx="521470" cy="198879"/>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EC33C7E-C759-8135-AFC6-0432BECB722B}"/>
              </a:ext>
              <a:ext uri="{C183D7F6-B498-43B3-948B-1728B52AA6E4}">
                <adec:decorative xmlns:adec="http://schemas.microsoft.com/office/drawing/2017/decorative" val="1"/>
              </a:ext>
            </a:extLst>
          </p:cNvPr>
          <p:cNvCxnSpPr>
            <a:stCxn id="13" idx="5"/>
          </p:cNvCxnSpPr>
          <p:nvPr/>
        </p:nvCxnSpPr>
        <p:spPr>
          <a:xfrm>
            <a:off x="2809897" y="4951011"/>
            <a:ext cx="262523" cy="17655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EF4E2ED-8D90-6537-EF04-98EB16957012}"/>
              </a:ext>
              <a:ext uri="{C183D7F6-B498-43B3-948B-1728B52AA6E4}">
                <adec:decorative xmlns:adec="http://schemas.microsoft.com/office/drawing/2017/decorative" val="1"/>
              </a:ext>
            </a:extLst>
          </p:cNvPr>
          <p:cNvCxnSpPr>
            <a:stCxn id="9" idx="2"/>
            <a:endCxn id="14" idx="1"/>
          </p:cNvCxnSpPr>
          <p:nvPr/>
        </p:nvCxnSpPr>
        <p:spPr>
          <a:xfrm>
            <a:off x="6269831" y="4240864"/>
            <a:ext cx="434556" cy="241376"/>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67BD9D7-EE39-DEDD-68CC-2200839260BF}"/>
              </a:ext>
              <a:ext uri="{C183D7F6-B498-43B3-948B-1728B52AA6E4}">
                <adec:decorative xmlns:adec="http://schemas.microsoft.com/office/drawing/2017/decorative" val="1"/>
              </a:ext>
            </a:extLst>
          </p:cNvPr>
          <p:cNvCxnSpPr>
            <a:endCxn id="28" idx="7"/>
          </p:cNvCxnSpPr>
          <p:nvPr/>
        </p:nvCxnSpPr>
        <p:spPr>
          <a:xfrm flipH="1">
            <a:off x="5339380" y="4236127"/>
            <a:ext cx="253583" cy="246113"/>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B0C319D-101D-9793-A742-283F408FA5D3}"/>
              </a:ext>
              <a:ext uri="{C183D7F6-B498-43B3-948B-1728B52AA6E4}">
                <adec:decorative xmlns:adec="http://schemas.microsoft.com/office/drawing/2017/decorative" val="1"/>
              </a:ext>
            </a:extLst>
          </p:cNvPr>
          <p:cNvCxnSpPr>
            <a:stCxn id="28" idx="3"/>
          </p:cNvCxnSpPr>
          <p:nvPr/>
        </p:nvCxnSpPr>
        <p:spPr>
          <a:xfrm flipH="1">
            <a:off x="4585702" y="4874894"/>
            <a:ext cx="322626" cy="274331"/>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AEC32332-5977-B03C-D9A1-DEBD8E2DE2CA}"/>
              </a:ext>
              <a:ext uri="{C183D7F6-B498-43B3-948B-1728B52AA6E4}">
                <adec:decorative xmlns:adec="http://schemas.microsoft.com/office/drawing/2017/decorative" val="1"/>
              </a:ext>
            </a:extLst>
          </p:cNvPr>
          <p:cNvCxnSpPr>
            <a:cxnSpLocks/>
            <a:stCxn id="14" idx="4"/>
            <a:endCxn id="27" idx="0"/>
          </p:cNvCxnSpPr>
          <p:nvPr/>
        </p:nvCxnSpPr>
        <p:spPr>
          <a:xfrm>
            <a:off x="6919913" y="4956216"/>
            <a:ext cx="139305" cy="164791"/>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BD1EB05F-C4BA-43B1-9F6E-B7F1DF94FC51}"/>
              </a:ext>
            </a:extLst>
          </p:cNvPr>
          <p:cNvSpPr>
            <a:spLocks noGrp="1" noChangeArrowheads="1"/>
          </p:cNvSpPr>
          <p:nvPr>
            <p:ph type="ctrTitle"/>
          </p:nvPr>
        </p:nvSpPr>
        <p:spPr>
          <a:xfrm>
            <a:off x="639763" y="617538"/>
            <a:ext cx="7848600" cy="838200"/>
          </a:xfrm>
        </p:spPr>
        <p:txBody>
          <a:bodyPr/>
          <a:lstStyle/>
          <a:p>
            <a:pPr eaLnBrk="1" hangingPunct="1">
              <a:defRPr/>
            </a:pPr>
            <a:r>
              <a:rPr lang="en-US" altLang="en-US" sz="3600" dirty="0">
                <a:solidFill>
                  <a:srgbClr val="00548B"/>
                </a:solidFill>
                <a:latin typeface="+mn-lt"/>
              </a:rPr>
              <a:t>Dispositions</a:t>
            </a:r>
            <a:r>
              <a:rPr lang="en-US" altLang="en-US" sz="3600" b="1" dirty="0">
                <a:solidFill>
                  <a:srgbClr val="00548B"/>
                </a:solidFill>
                <a:latin typeface="+mn-lt"/>
              </a:rPr>
              <a:t> </a:t>
            </a:r>
          </a:p>
        </p:txBody>
      </p:sp>
      <p:sp>
        <p:nvSpPr>
          <p:cNvPr id="15366" name="TextBox 1">
            <a:extLst>
              <a:ext uri="{FF2B5EF4-FFF2-40B4-BE49-F238E27FC236}">
                <a16:creationId xmlns:a16="http://schemas.microsoft.com/office/drawing/2014/main" id="{DD32BA58-CC3D-4905-ADC8-40FDC4002599}"/>
              </a:ext>
            </a:extLst>
          </p:cNvPr>
          <p:cNvSpPr txBox="1">
            <a:spLocks noChangeArrowheads="1"/>
          </p:cNvSpPr>
          <p:nvPr/>
        </p:nvSpPr>
        <p:spPr bwMode="auto">
          <a:xfrm>
            <a:off x="762000" y="1435100"/>
            <a:ext cx="7315200" cy="495520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Registration Committee: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Register</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Decline to register</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Register with TCL</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Examination Committee: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Grant appeal</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Nullify last attempt</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Waive registration fee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Specify “further education”</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Quality Assurance Committee: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Remediation </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Recommended</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Required</a:t>
            </a:r>
          </a:p>
          <a:p>
            <a:pPr marL="742950" marR="0" lvl="1"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584FA4D-CFEA-405A-BD9A-AAA55F55127A}"/>
              </a:ext>
            </a:extLst>
          </p:cNvPr>
          <p:cNvSpPr>
            <a:spLocks noGrp="1" noChangeArrowheads="1"/>
          </p:cNvSpPr>
          <p:nvPr>
            <p:ph type="ctrTitle"/>
          </p:nvPr>
        </p:nvSpPr>
        <p:spPr>
          <a:xfrm>
            <a:off x="639763" y="617538"/>
            <a:ext cx="7848600" cy="838200"/>
          </a:xfrm>
        </p:spPr>
        <p:txBody>
          <a:bodyPr/>
          <a:lstStyle/>
          <a:p>
            <a:pPr eaLnBrk="1" hangingPunct="1">
              <a:defRPr/>
            </a:pPr>
            <a:r>
              <a:rPr lang="en-US" altLang="en-US" sz="3600" dirty="0">
                <a:solidFill>
                  <a:srgbClr val="00548B"/>
                </a:solidFill>
                <a:latin typeface="+mn-lt"/>
              </a:rPr>
              <a:t>Dispositions: TCLs</a:t>
            </a:r>
          </a:p>
        </p:txBody>
      </p:sp>
      <p:sp>
        <p:nvSpPr>
          <p:cNvPr id="15366" name="TextBox 1">
            <a:extLst>
              <a:ext uri="{FF2B5EF4-FFF2-40B4-BE49-F238E27FC236}">
                <a16:creationId xmlns:a16="http://schemas.microsoft.com/office/drawing/2014/main" id="{BF2C3BE0-9C86-4E84-B681-F7B296D30EE9}"/>
              </a:ext>
            </a:extLst>
          </p:cNvPr>
          <p:cNvSpPr txBox="1">
            <a:spLocks noChangeArrowheads="1"/>
          </p:cNvSpPr>
          <p:nvPr/>
        </p:nvSpPr>
        <p:spPr bwMode="auto">
          <a:xfrm>
            <a:off x="762000" y="1435100"/>
            <a:ext cx="7315200" cy="378565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Specified terms, conditions or limitations (TCLs) that can be applied to a registrant’s Certificate of Registration.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What is a TCL?</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Restriction on member’s practice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Posted on public register</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TCL ≠ substitute for meeting a non-exemptible requirement</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Is TCL necessary to protect public interest?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Considerations when ordering a TCL:</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how will registrant comply, how long will TCL be in place, who determines successful completion, who pays, etc.</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0E5BD-DAF4-452A-ADB6-F21A7CCA8D8B}"/>
              </a:ext>
            </a:extLst>
          </p:cNvPr>
          <p:cNvSpPr txBox="1">
            <a:spLocks noGrp="1"/>
          </p:cNvSpPr>
          <p:nvPr>
            <p:ph type="title" idx="4294967295"/>
          </p:nvPr>
        </p:nvSpPr>
        <p:spPr>
          <a:xfrm>
            <a:off x="1524000" y="609600"/>
            <a:ext cx="6426200"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548B"/>
                </a:solidFill>
                <a:effectLst/>
                <a:uLnTx/>
                <a:uFillTx/>
                <a:latin typeface="Arial"/>
                <a:ea typeface="+mn-ea"/>
                <a:cs typeface="Arial" panose="020B0604020202020204" pitchFamily="34" charset="0"/>
              </a:rPr>
              <a:t>Dispositions: ICRC</a:t>
            </a:r>
            <a:endParaRPr kumimoji="0" lang="en-US" sz="2100" b="0" i="0" u="none" strike="noStrike" kern="1200" cap="none" spc="0" normalizeH="0" baseline="0" noProof="0" dirty="0">
              <a:ln>
                <a:noFill/>
              </a:ln>
              <a:solidFill>
                <a:srgbClr val="BBE0E3">
                  <a:lumMod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0B450A61-1969-6BAE-12A3-6B3905A2CD17}"/>
              </a:ext>
            </a:extLst>
          </p:cNvPr>
          <p:cNvGraphicFramePr>
            <a:graphicFrameLocks noGrp="1"/>
          </p:cNvGraphicFramePr>
          <p:nvPr>
            <p:extLst>
              <p:ext uri="{D42A27DB-BD31-4B8C-83A1-F6EECF244321}">
                <p14:modId xmlns:p14="http://schemas.microsoft.com/office/powerpoint/2010/main" val="3934382268"/>
              </p:ext>
            </p:extLst>
          </p:nvPr>
        </p:nvGraphicFramePr>
        <p:xfrm>
          <a:off x="1524000" y="1676400"/>
          <a:ext cx="6096000" cy="4150360"/>
        </p:xfrm>
        <a:graphic>
          <a:graphicData uri="http://schemas.openxmlformats.org/drawingml/2006/table">
            <a:tbl>
              <a:tblPr firstRow="1" bandRow="1">
                <a:tableStyleId>{21E4AEA4-8DFA-4A89-87EB-49C32662AFE0}</a:tableStyleId>
              </a:tblPr>
              <a:tblGrid>
                <a:gridCol w="3048000">
                  <a:extLst>
                    <a:ext uri="{9D8B030D-6E8A-4147-A177-3AD203B41FA5}">
                      <a16:colId xmlns:a16="http://schemas.microsoft.com/office/drawing/2014/main" val="1599147031"/>
                    </a:ext>
                  </a:extLst>
                </a:gridCol>
                <a:gridCol w="3048000">
                  <a:extLst>
                    <a:ext uri="{9D8B030D-6E8A-4147-A177-3AD203B41FA5}">
                      <a16:colId xmlns:a16="http://schemas.microsoft.com/office/drawing/2014/main" val="2127316409"/>
                    </a:ext>
                  </a:extLst>
                </a:gridCol>
              </a:tblGrid>
              <a:tr h="370840">
                <a:tc>
                  <a:txBody>
                    <a:bodyPr/>
                    <a:lstStyle/>
                    <a:p>
                      <a:r>
                        <a:rPr lang="en-US" dirty="0"/>
                        <a:t>Outcome</a:t>
                      </a:r>
                    </a:p>
                  </a:txBody>
                  <a:tcPr/>
                </a:tc>
                <a:tc>
                  <a:txBody>
                    <a:bodyPr/>
                    <a:lstStyle/>
                    <a:p>
                      <a:r>
                        <a:rPr lang="en-US" dirty="0"/>
                        <a:t>Risk</a:t>
                      </a:r>
                    </a:p>
                  </a:txBody>
                  <a:tcPr/>
                </a:tc>
                <a:extLst>
                  <a:ext uri="{0D108BD9-81ED-4DB2-BD59-A6C34878D82A}">
                    <a16:rowId xmlns:a16="http://schemas.microsoft.com/office/drawing/2014/main" val="2852209522"/>
                  </a:ext>
                </a:extLst>
              </a:tr>
              <a:tr h="370840">
                <a:tc>
                  <a:txBody>
                    <a:bodyPr/>
                    <a:lstStyle/>
                    <a:p>
                      <a:r>
                        <a:rPr lang="en-US" dirty="0"/>
                        <a:t>Take no action</a:t>
                      </a:r>
                    </a:p>
                  </a:txBody>
                  <a:tcPr/>
                </a:tc>
                <a:tc>
                  <a:txBody>
                    <a:bodyPr/>
                    <a:lstStyle/>
                    <a:p>
                      <a:r>
                        <a:rPr lang="en-US" dirty="0"/>
                        <a:t>None / Minimal</a:t>
                      </a:r>
                    </a:p>
                  </a:txBody>
                  <a:tcPr/>
                </a:tc>
                <a:extLst>
                  <a:ext uri="{0D108BD9-81ED-4DB2-BD59-A6C34878D82A}">
                    <a16:rowId xmlns:a16="http://schemas.microsoft.com/office/drawing/2014/main" val="439389273"/>
                  </a:ext>
                </a:extLst>
              </a:tr>
              <a:tr h="370840">
                <a:tc>
                  <a:txBody>
                    <a:bodyPr/>
                    <a:lstStyle/>
                    <a:p>
                      <a:r>
                        <a:rPr lang="en-US" dirty="0"/>
                        <a:t>Issue written</a:t>
                      </a:r>
                      <a:r>
                        <a:rPr lang="en-US" baseline="0" dirty="0"/>
                        <a:t> advice</a:t>
                      </a:r>
                      <a:endParaRPr lang="en-US" dirty="0"/>
                    </a:p>
                  </a:txBody>
                  <a:tcPr/>
                </a:tc>
                <a:tc>
                  <a:txBody>
                    <a:bodyPr/>
                    <a:lstStyle/>
                    <a:p>
                      <a:r>
                        <a:rPr lang="en-US" dirty="0"/>
                        <a:t>Low</a:t>
                      </a:r>
                    </a:p>
                  </a:txBody>
                  <a:tcPr/>
                </a:tc>
                <a:extLst>
                  <a:ext uri="{0D108BD9-81ED-4DB2-BD59-A6C34878D82A}">
                    <a16:rowId xmlns:a16="http://schemas.microsoft.com/office/drawing/2014/main" val="2931409603"/>
                  </a:ext>
                </a:extLst>
              </a:tr>
              <a:tr h="370840">
                <a:tc>
                  <a:txBody>
                    <a:bodyPr/>
                    <a:lstStyle/>
                    <a:p>
                      <a:r>
                        <a:rPr lang="en-US" dirty="0"/>
                        <a:t>Remedial agreement</a:t>
                      </a:r>
                    </a:p>
                  </a:txBody>
                  <a:tcPr/>
                </a:tc>
                <a:tc>
                  <a:txBody>
                    <a:bodyPr/>
                    <a:lstStyle/>
                    <a:p>
                      <a:r>
                        <a:rPr lang="en-US" dirty="0"/>
                        <a:t>Low</a:t>
                      </a:r>
                    </a:p>
                  </a:txBody>
                  <a:tcPr/>
                </a:tc>
                <a:extLst>
                  <a:ext uri="{0D108BD9-81ED-4DB2-BD59-A6C34878D82A}">
                    <a16:rowId xmlns:a16="http://schemas.microsoft.com/office/drawing/2014/main" val="882477966"/>
                  </a:ext>
                </a:extLst>
              </a:tr>
              <a:tr h="370840">
                <a:tc>
                  <a:txBody>
                    <a:bodyPr/>
                    <a:lstStyle/>
                    <a:p>
                      <a:r>
                        <a:rPr lang="en-US" dirty="0"/>
                        <a:t>Specified</a:t>
                      </a:r>
                      <a:r>
                        <a:rPr lang="en-US" baseline="0" dirty="0"/>
                        <a:t> Continuing Education and Remediation plan (SCERP)</a:t>
                      </a:r>
                      <a:endParaRPr lang="en-US" dirty="0"/>
                    </a:p>
                  </a:txBody>
                  <a:tcPr/>
                </a:tc>
                <a:tc>
                  <a:txBody>
                    <a:bodyPr/>
                    <a:lstStyle/>
                    <a:p>
                      <a:r>
                        <a:rPr lang="en-US" dirty="0"/>
                        <a:t>Medium</a:t>
                      </a:r>
                    </a:p>
                  </a:txBody>
                  <a:tcPr/>
                </a:tc>
                <a:extLst>
                  <a:ext uri="{0D108BD9-81ED-4DB2-BD59-A6C34878D82A}">
                    <a16:rowId xmlns:a16="http://schemas.microsoft.com/office/drawing/2014/main" val="2628660069"/>
                  </a:ext>
                </a:extLst>
              </a:tr>
              <a:tr h="370840">
                <a:tc>
                  <a:txBody>
                    <a:bodyPr/>
                    <a:lstStyle/>
                    <a:p>
                      <a:r>
                        <a:rPr lang="en-US" dirty="0"/>
                        <a:t>In-person caution</a:t>
                      </a:r>
                    </a:p>
                  </a:txBody>
                  <a:tcPr/>
                </a:tc>
                <a:tc>
                  <a:txBody>
                    <a:bodyPr/>
                    <a:lstStyle/>
                    <a:p>
                      <a:r>
                        <a:rPr lang="en-US" dirty="0"/>
                        <a:t>Medium</a:t>
                      </a:r>
                    </a:p>
                  </a:txBody>
                  <a:tcPr/>
                </a:tc>
                <a:extLst>
                  <a:ext uri="{0D108BD9-81ED-4DB2-BD59-A6C34878D82A}">
                    <a16:rowId xmlns:a16="http://schemas.microsoft.com/office/drawing/2014/main" val="903205075"/>
                  </a:ext>
                </a:extLst>
              </a:tr>
              <a:tr h="370840">
                <a:tc>
                  <a:txBody>
                    <a:bodyPr/>
                    <a:lstStyle/>
                    <a:p>
                      <a:r>
                        <a:rPr lang="en-US" dirty="0"/>
                        <a:t>Undertakings</a:t>
                      </a:r>
                    </a:p>
                  </a:txBody>
                  <a:tcPr/>
                </a:tc>
                <a:tc>
                  <a:txBody>
                    <a:bodyPr/>
                    <a:lstStyle/>
                    <a:p>
                      <a:r>
                        <a:rPr lang="en-US" dirty="0"/>
                        <a:t>Medium-high</a:t>
                      </a:r>
                    </a:p>
                  </a:txBody>
                  <a:tcPr/>
                </a:tc>
                <a:extLst>
                  <a:ext uri="{0D108BD9-81ED-4DB2-BD59-A6C34878D82A}">
                    <a16:rowId xmlns:a16="http://schemas.microsoft.com/office/drawing/2014/main" val="2842686565"/>
                  </a:ext>
                </a:extLst>
              </a:tr>
              <a:tr h="370840">
                <a:tc>
                  <a:txBody>
                    <a:bodyPr/>
                    <a:lstStyle/>
                    <a:p>
                      <a:r>
                        <a:rPr lang="en-US" dirty="0"/>
                        <a:t>Referral to Discipline</a:t>
                      </a:r>
                      <a:r>
                        <a:rPr lang="en-US" baseline="0" dirty="0"/>
                        <a:t> Committee</a:t>
                      </a:r>
                      <a:endParaRPr lang="en-US" dirty="0"/>
                    </a:p>
                  </a:txBody>
                  <a:tcPr/>
                </a:tc>
                <a:tc>
                  <a:txBody>
                    <a:bodyPr/>
                    <a:lstStyle/>
                    <a:p>
                      <a:r>
                        <a:rPr lang="en-US" dirty="0"/>
                        <a:t>High</a:t>
                      </a:r>
                    </a:p>
                  </a:txBody>
                  <a:tcPr/>
                </a:tc>
                <a:extLst>
                  <a:ext uri="{0D108BD9-81ED-4DB2-BD59-A6C34878D82A}">
                    <a16:rowId xmlns:a16="http://schemas.microsoft.com/office/drawing/2014/main" val="921307265"/>
                  </a:ext>
                </a:extLst>
              </a:tr>
              <a:tr h="370840">
                <a:tc>
                  <a:txBody>
                    <a:bodyPr/>
                    <a:lstStyle/>
                    <a:p>
                      <a:r>
                        <a:rPr lang="en-US" dirty="0"/>
                        <a:t>Incapacity Inquiries</a:t>
                      </a:r>
                    </a:p>
                  </a:txBody>
                  <a:tcPr/>
                </a:tc>
                <a:tc>
                  <a:txBody>
                    <a:bodyPr/>
                    <a:lstStyle/>
                    <a:p>
                      <a:r>
                        <a:rPr lang="en-US" dirty="0"/>
                        <a:t>N/A</a:t>
                      </a:r>
                    </a:p>
                  </a:txBody>
                  <a:tcPr/>
                </a:tc>
                <a:extLst>
                  <a:ext uri="{0D108BD9-81ED-4DB2-BD59-A6C34878D82A}">
                    <a16:rowId xmlns:a16="http://schemas.microsoft.com/office/drawing/2014/main" val="2050504034"/>
                  </a:ext>
                </a:extLst>
              </a:tr>
            </a:tbl>
          </a:graphicData>
        </a:graphic>
      </p:graphicFrame>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83F5F772-A7F4-4D72-9410-9E6901C43DC0}"/>
              </a:ext>
            </a:extLst>
          </p:cNvPr>
          <p:cNvSpPr>
            <a:spLocks noGrp="1" noChangeArrowheads="1"/>
          </p:cNvSpPr>
          <p:nvPr>
            <p:ph type="ctrTitle"/>
          </p:nvPr>
        </p:nvSpPr>
        <p:spPr>
          <a:xfrm>
            <a:off x="647700" y="622300"/>
            <a:ext cx="7848600" cy="838200"/>
          </a:xfrm>
        </p:spPr>
        <p:txBody>
          <a:bodyPr/>
          <a:lstStyle/>
          <a:p>
            <a:pPr eaLnBrk="1" hangingPunct="1">
              <a:defRPr/>
            </a:pPr>
            <a:r>
              <a:rPr lang="en-US" altLang="en-US" sz="3600" dirty="0">
                <a:solidFill>
                  <a:srgbClr val="00548B"/>
                </a:solidFill>
                <a:latin typeface="+mn-lt"/>
              </a:rPr>
              <a:t>Basic Principles of Adjudication</a:t>
            </a:r>
          </a:p>
        </p:txBody>
      </p:sp>
      <p:pic>
        <p:nvPicPr>
          <p:cNvPr id="27654" name="Picture 7" descr="A winding road with trees on the side">
            <a:extLst>
              <a:ext uri="{FF2B5EF4-FFF2-40B4-BE49-F238E27FC236}">
                <a16:creationId xmlns:a16="http://schemas.microsoft.com/office/drawing/2014/main" id="{C060A88A-40CE-419A-8FD9-4E921D488210}"/>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1192213" y="1444004"/>
            <a:ext cx="6743700" cy="44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6DC0F558-A37A-40D5-8237-F825EF4806E7}"/>
              </a:ext>
            </a:extLst>
          </p:cNvPr>
          <p:cNvSpPr>
            <a:spLocks noGrp="1" noChangeArrowheads="1"/>
          </p:cNvSpPr>
          <p:nvPr>
            <p:ph type="ctrTitle"/>
          </p:nvPr>
        </p:nvSpPr>
        <p:spPr>
          <a:xfrm>
            <a:off x="647700" y="622300"/>
            <a:ext cx="7848600" cy="838200"/>
          </a:xfrm>
        </p:spPr>
        <p:txBody>
          <a:bodyPr/>
          <a:lstStyle/>
          <a:p>
            <a:pPr eaLnBrk="1" hangingPunct="1">
              <a:defRPr/>
            </a:pPr>
            <a:r>
              <a:rPr lang="en-US" altLang="en-US" sz="3600" dirty="0">
                <a:solidFill>
                  <a:srgbClr val="00548B"/>
                </a:solidFill>
                <a:latin typeface="+mn-lt"/>
              </a:rPr>
              <a:t>Stay in Your Lane!</a:t>
            </a:r>
          </a:p>
        </p:txBody>
      </p:sp>
      <p:sp>
        <p:nvSpPr>
          <p:cNvPr id="37891" name="Rectangle 2">
            <a:extLst>
              <a:ext uri="{FF2B5EF4-FFF2-40B4-BE49-F238E27FC236}">
                <a16:creationId xmlns:a16="http://schemas.microsoft.com/office/drawing/2014/main" id="{88749ED4-C217-4230-B5FD-8B552CA24EFB}"/>
              </a:ext>
            </a:extLst>
          </p:cNvPr>
          <p:cNvSpPr>
            <a:spLocks noGrp="1" noChangeArrowheads="1"/>
          </p:cNvSpPr>
          <p:nvPr>
            <p:ph type="subTitle" idx="1"/>
          </p:nvPr>
        </p:nvSpPr>
        <p:spPr>
          <a:xfrm>
            <a:off x="933450" y="1752600"/>
            <a:ext cx="7486650" cy="3886200"/>
          </a:xfrm>
        </p:spPr>
        <p:txBody>
          <a:bodyPr lIns="0" rIns="0"/>
          <a:lstStyle/>
          <a:p>
            <a:pPr algn="l" eaLnBrk="1" hangingPunct="1">
              <a:spcBef>
                <a:spcPct val="0"/>
              </a:spcBef>
              <a:spcAft>
                <a:spcPts val="1200"/>
              </a:spcAft>
              <a:defRPr/>
            </a:pPr>
            <a:r>
              <a:rPr lang="en-CA" altLang="en-US" sz="2400" dirty="0"/>
              <a:t>Be aware of your roles &amp; responsibilities as a panel member. This includes:</a:t>
            </a:r>
          </a:p>
          <a:p>
            <a:pPr marL="342900" indent="-342900" algn="l" eaLnBrk="1" hangingPunct="1">
              <a:spcBef>
                <a:spcPct val="0"/>
              </a:spcBef>
              <a:spcAft>
                <a:spcPts val="1200"/>
              </a:spcAft>
              <a:buFont typeface="Arial" panose="020B0604020202020204" pitchFamily="34" charset="0"/>
              <a:buChar char="•"/>
              <a:defRPr/>
            </a:pPr>
            <a:r>
              <a:rPr lang="en-US" altLang="en-US" sz="2400" dirty="0"/>
              <a:t>ensuring public perspective and the public protection mandate guides decision-making</a:t>
            </a:r>
          </a:p>
          <a:p>
            <a:pPr marL="342900" indent="-342900" algn="l" eaLnBrk="1" hangingPunct="1">
              <a:spcBef>
                <a:spcPct val="0"/>
              </a:spcBef>
              <a:spcAft>
                <a:spcPts val="1200"/>
              </a:spcAft>
              <a:buFont typeface="Arial" panose="020B0604020202020204" pitchFamily="34" charset="0"/>
              <a:buChar char="•"/>
              <a:defRPr/>
            </a:pPr>
            <a:r>
              <a:rPr lang="en-US" altLang="en-US" sz="2400" dirty="0"/>
              <a:t>ensuring compliance with mandate set out in the RHPA and any other relevant legislation</a:t>
            </a:r>
          </a:p>
          <a:p>
            <a:pPr marL="342900" indent="-342900" algn="l" eaLnBrk="1" hangingPunct="1">
              <a:spcBef>
                <a:spcPct val="0"/>
              </a:spcBef>
              <a:spcAft>
                <a:spcPts val="1200"/>
              </a:spcAft>
              <a:buFont typeface="Arial" panose="020B0604020202020204" pitchFamily="34" charset="0"/>
              <a:buChar char="•"/>
              <a:defRPr/>
            </a:pPr>
            <a:r>
              <a:rPr lang="en-US" altLang="en-US" sz="2400" dirty="0"/>
              <a:t>reducing the risk of harm to the public &amp; the organization</a:t>
            </a:r>
            <a:endParaRPr lang="en-CA" altLang="en-US" sz="2400" dirty="0"/>
          </a:p>
          <a:p>
            <a:pPr marL="800100" lvl="1" indent="-342900" algn="l" eaLnBrk="1" hangingPunct="1">
              <a:spcBef>
                <a:spcPct val="0"/>
              </a:spcBef>
              <a:spcAft>
                <a:spcPts val="1200"/>
              </a:spcAft>
              <a:buFont typeface="Arial" panose="020B0604020202020204" pitchFamily="34" charset="0"/>
              <a:buChar char="•"/>
              <a:defRPr/>
            </a:pPr>
            <a:endParaRPr lang="en-CA" altLang="en-US" sz="2000" dirty="0"/>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1C3EB72F-68E1-4C9E-ACDA-5390A6794C5B}"/>
              </a:ext>
            </a:extLst>
          </p:cNvPr>
          <p:cNvSpPr>
            <a:spLocks noGrp="1" noChangeArrowheads="1"/>
          </p:cNvSpPr>
          <p:nvPr>
            <p:ph type="ctrTitle"/>
          </p:nvPr>
        </p:nvSpPr>
        <p:spPr>
          <a:xfrm>
            <a:off x="647700" y="622300"/>
            <a:ext cx="7848600" cy="838200"/>
          </a:xfrm>
        </p:spPr>
        <p:txBody>
          <a:bodyPr/>
          <a:lstStyle/>
          <a:p>
            <a:pPr eaLnBrk="1" hangingPunct="1">
              <a:defRPr/>
            </a:pPr>
            <a:r>
              <a:rPr lang="en-US" altLang="en-US" sz="3600" dirty="0">
                <a:solidFill>
                  <a:srgbClr val="00548B"/>
                </a:solidFill>
                <a:latin typeface="+mn-lt"/>
              </a:rPr>
              <a:t>More Principles of Adjudication</a:t>
            </a:r>
          </a:p>
        </p:txBody>
      </p:sp>
      <p:sp>
        <p:nvSpPr>
          <p:cNvPr id="31747" name="Rectangle 2">
            <a:extLst>
              <a:ext uri="{FF2B5EF4-FFF2-40B4-BE49-F238E27FC236}">
                <a16:creationId xmlns:a16="http://schemas.microsoft.com/office/drawing/2014/main" id="{E5E7DFD1-BC94-4423-A174-D538D11E0E31}"/>
              </a:ext>
            </a:extLst>
          </p:cNvPr>
          <p:cNvSpPr>
            <a:spLocks noGrp="1" noChangeArrowheads="1"/>
          </p:cNvSpPr>
          <p:nvPr>
            <p:ph type="subTitle" idx="1"/>
          </p:nvPr>
        </p:nvSpPr>
        <p:spPr>
          <a:xfrm>
            <a:off x="933450" y="1752600"/>
            <a:ext cx="7486650" cy="3886200"/>
          </a:xfrm>
        </p:spPr>
        <p:txBody>
          <a:bodyPr lIns="0" rIns="0"/>
          <a:lstStyle/>
          <a:p>
            <a:pPr marL="342900" indent="-342900" algn="l" eaLnBrk="1" hangingPunct="1">
              <a:spcBef>
                <a:spcPct val="0"/>
              </a:spcBef>
              <a:spcAft>
                <a:spcPts val="1200"/>
              </a:spcAft>
              <a:buFontTx/>
              <a:buChar char="•"/>
            </a:pPr>
            <a:r>
              <a:rPr lang="en-CA" altLang="en-US" sz="2400" dirty="0"/>
              <a:t>Jurisdiction</a:t>
            </a:r>
          </a:p>
          <a:p>
            <a:pPr marL="800100" lvl="1" indent="-342900" algn="l" eaLnBrk="1" hangingPunct="1">
              <a:spcBef>
                <a:spcPct val="0"/>
              </a:spcBef>
              <a:spcAft>
                <a:spcPts val="1200"/>
              </a:spcAft>
              <a:buFont typeface="Arial" panose="020B0604020202020204" pitchFamily="34" charset="0"/>
              <a:buChar char="•"/>
            </a:pPr>
            <a:r>
              <a:rPr lang="en-CA" altLang="en-US" sz="2400" dirty="0"/>
              <a:t>Legal boundary between what a tribunal (e.g. panel) can and cannot do (see: Health Professions Procedural Code)</a:t>
            </a:r>
          </a:p>
          <a:p>
            <a:pPr marL="342900" indent="-342900" algn="l" eaLnBrk="1" hangingPunct="1">
              <a:spcBef>
                <a:spcPct val="0"/>
              </a:spcBef>
              <a:spcAft>
                <a:spcPts val="1200"/>
              </a:spcAft>
              <a:buFontTx/>
              <a:buChar char="•"/>
            </a:pPr>
            <a:r>
              <a:rPr lang="en-CA" altLang="en-US" sz="2400" dirty="0"/>
              <a:t>Procedural Fairness</a:t>
            </a:r>
          </a:p>
          <a:p>
            <a:pPr marL="800100" lvl="1" indent="-342900" algn="l" eaLnBrk="1" hangingPunct="1">
              <a:spcBef>
                <a:spcPct val="0"/>
              </a:spcBef>
              <a:spcAft>
                <a:spcPts val="1200"/>
              </a:spcAft>
              <a:buFont typeface="Arial" panose="020B0604020202020204" pitchFamily="34" charset="0"/>
              <a:buChar char="•"/>
            </a:pPr>
            <a:r>
              <a:rPr lang="en-CA" altLang="en-US" sz="2400" dirty="0"/>
              <a:t>Providing notice, the opportunity to respond and providing reasons</a:t>
            </a:r>
          </a:p>
          <a:p>
            <a:pPr marL="342900" indent="-342900" algn="l" eaLnBrk="1" hangingPunct="1">
              <a:spcBef>
                <a:spcPct val="0"/>
              </a:spcBef>
              <a:spcAft>
                <a:spcPts val="1200"/>
              </a:spcAft>
              <a:buFontTx/>
              <a:buChar char="•"/>
            </a:pPr>
            <a:r>
              <a:rPr lang="en-CA" altLang="en-US" sz="2400" dirty="0"/>
              <a:t>Discretion</a:t>
            </a:r>
          </a:p>
          <a:p>
            <a:pPr marL="800100" lvl="1" indent="-342900" algn="l" eaLnBrk="1" hangingPunct="1">
              <a:spcBef>
                <a:spcPct val="0"/>
              </a:spcBef>
              <a:spcAft>
                <a:spcPts val="1200"/>
              </a:spcAft>
              <a:buFont typeface="Arial" panose="020B0604020202020204" pitchFamily="34" charset="0"/>
              <a:buChar char="•"/>
            </a:pPr>
            <a:r>
              <a:rPr lang="en-CA" altLang="en-US" sz="2400" dirty="0"/>
              <a:t>E.g. providing extensions re: response time</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173C344-DE50-F8AB-01B2-16449661A9F4}"/>
              </a:ext>
            </a:extLst>
          </p:cNvPr>
          <p:cNvSpPr>
            <a:spLocks noGrp="1" noChangeArrowheads="1"/>
          </p:cNvSpPr>
          <p:nvPr>
            <p:ph type="ctrTitle"/>
          </p:nvPr>
        </p:nvSpPr>
        <p:spPr>
          <a:xfrm>
            <a:off x="571500" y="275573"/>
            <a:ext cx="7848600" cy="838200"/>
          </a:xfrm>
        </p:spPr>
        <p:txBody>
          <a:bodyPr/>
          <a:lstStyle/>
          <a:p>
            <a:pPr eaLnBrk="1" hangingPunct="1">
              <a:defRPr/>
            </a:pPr>
            <a:r>
              <a:rPr lang="en-US" altLang="en-US" sz="3600" dirty="0">
                <a:solidFill>
                  <a:srgbClr val="00548B"/>
                </a:solidFill>
                <a:latin typeface="+mn-lt"/>
              </a:rPr>
              <a:t>Dos and Don’ts of Adjudication</a:t>
            </a:r>
          </a:p>
        </p:txBody>
      </p:sp>
      <p:graphicFrame>
        <p:nvGraphicFramePr>
          <p:cNvPr id="2" name="Table 1">
            <a:extLst>
              <a:ext uri="{FF2B5EF4-FFF2-40B4-BE49-F238E27FC236}">
                <a16:creationId xmlns:a16="http://schemas.microsoft.com/office/drawing/2014/main" id="{1BCD593B-BF0A-4AF3-9A7A-A2C3979180AC}"/>
              </a:ext>
            </a:extLst>
          </p:cNvPr>
          <p:cNvGraphicFramePr>
            <a:graphicFrameLocks noGrp="1"/>
          </p:cNvGraphicFramePr>
          <p:nvPr>
            <p:extLst>
              <p:ext uri="{D42A27DB-BD31-4B8C-83A1-F6EECF244321}">
                <p14:modId xmlns:p14="http://schemas.microsoft.com/office/powerpoint/2010/main" val="1699442620"/>
              </p:ext>
            </p:extLst>
          </p:nvPr>
        </p:nvGraphicFramePr>
        <p:xfrm>
          <a:off x="1001712" y="1219200"/>
          <a:ext cx="7140576" cy="5206977"/>
        </p:xfrm>
        <a:graphic>
          <a:graphicData uri="http://schemas.openxmlformats.org/drawingml/2006/table">
            <a:tbl>
              <a:tblPr firstRow="1" bandRow="1">
                <a:tableStyleId>{21E4AEA4-8DFA-4A89-87EB-49C32662AFE0}</a:tableStyleId>
              </a:tblPr>
              <a:tblGrid>
                <a:gridCol w="3570288">
                  <a:extLst>
                    <a:ext uri="{9D8B030D-6E8A-4147-A177-3AD203B41FA5}">
                      <a16:colId xmlns:a16="http://schemas.microsoft.com/office/drawing/2014/main" val="20000"/>
                    </a:ext>
                  </a:extLst>
                </a:gridCol>
                <a:gridCol w="3570288">
                  <a:extLst>
                    <a:ext uri="{9D8B030D-6E8A-4147-A177-3AD203B41FA5}">
                      <a16:colId xmlns:a16="http://schemas.microsoft.com/office/drawing/2014/main" val="20001"/>
                    </a:ext>
                  </a:extLst>
                </a:gridCol>
              </a:tblGrid>
              <a:tr h="354761">
                <a:tc>
                  <a:txBody>
                    <a:bodyPr/>
                    <a:lstStyle/>
                    <a:p>
                      <a:pPr algn="ctr"/>
                      <a:r>
                        <a:rPr lang="en-US" sz="1600" dirty="0">
                          <a:latin typeface="+mn-lt"/>
                        </a:rPr>
                        <a:t>DO</a:t>
                      </a:r>
                    </a:p>
                  </a:txBody>
                  <a:tcPr marL="91442" marR="91442" marT="45733" marB="45733"/>
                </a:tc>
                <a:tc>
                  <a:txBody>
                    <a:bodyPr/>
                    <a:lstStyle/>
                    <a:p>
                      <a:pPr algn="ctr"/>
                      <a:r>
                        <a:rPr lang="en-US" sz="1600" dirty="0">
                          <a:latin typeface="+mn-lt"/>
                        </a:rPr>
                        <a:t>DON’T</a:t>
                      </a:r>
                    </a:p>
                  </a:txBody>
                  <a:tcPr marL="91442" marR="91442" marT="45733" marB="45733"/>
                </a:tc>
                <a:extLst>
                  <a:ext uri="{0D108BD9-81ED-4DB2-BD59-A6C34878D82A}">
                    <a16:rowId xmlns:a16="http://schemas.microsoft.com/office/drawing/2014/main" val="10000"/>
                  </a:ext>
                </a:extLst>
              </a:tr>
              <a:tr h="645199">
                <a:tc>
                  <a:txBody>
                    <a:bodyPr/>
                    <a:lstStyle/>
                    <a:p>
                      <a:pPr marL="285750" indent="-285750">
                        <a:buFont typeface="Arial" panose="020B0604020202020204" pitchFamily="34" charset="0"/>
                        <a:buChar char="•"/>
                      </a:pPr>
                      <a:r>
                        <a:rPr lang="en-US" sz="1600" dirty="0">
                          <a:latin typeface="+mn-lt"/>
                        </a:rPr>
                        <a:t>Come prepared for meetings/ test technology in advance</a:t>
                      </a:r>
                    </a:p>
                  </a:txBody>
                  <a:tcPr marL="91442" marR="91442" marT="45733" marB="45733">
                    <a:noFill/>
                  </a:tcPr>
                </a:tc>
                <a:tc>
                  <a:txBody>
                    <a:bodyPr/>
                    <a:lstStyle/>
                    <a:p>
                      <a:pPr marL="285750" indent="-285750">
                        <a:buFont typeface="Arial" panose="020B0604020202020204" pitchFamily="34" charset="0"/>
                        <a:buChar char="•"/>
                      </a:pPr>
                      <a:r>
                        <a:rPr lang="en-US" sz="1600" dirty="0">
                          <a:latin typeface="+mn-lt"/>
                        </a:rPr>
                        <a:t>Investigate on your own</a:t>
                      </a:r>
                    </a:p>
                  </a:txBody>
                  <a:tcPr marL="91442" marR="91442" marT="45733" marB="45733">
                    <a:noFill/>
                  </a:tcPr>
                </a:tc>
                <a:extLst>
                  <a:ext uri="{0D108BD9-81ED-4DB2-BD59-A6C34878D82A}">
                    <a16:rowId xmlns:a16="http://schemas.microsoft.com/office/drawing/2014/main" val="10001"/>
                  </a:ext>
                </a:extLst>
              </a:tr>
              <a:tr h="592778">
                <a:tc>
                  <a:txBody>
                    <a:bodyPr/>
                    <a:lstStyle/>
                    <a:p>
                      <a:pPr marL="285750" indent="-285750">
                        <a:buFont typeface="Arial" panose="020B0604020202020204" pitchFamily="34" charset="0"/>
                        <a:buChar char="•"/>
                      </a:pPr>
                      <a:r>
                        <a:rPr lang="en-US" sz="1600" dirty="0">
                          <a:latin typeface="+mn-lt"/>
                        </a:rPr>
                        <a:t>Review reference materials on Aprio and website</a:t>
                      </a:r>
                    </a:p>
                  </a:txBody>
                  <a:tcPr marL="91442" marR="91442" marT="45733" marB="45733">
                    <a:noFill/>
                  </a:tcPr>
                </a:tc>
                <a:tc>
                  <a:txBody>
                    <a:bodyPr/>
                    <a:lstStyle/>
                    <a:p>
                      <a:pPr marL="285750" indent="-285750">
                        <a:buFont typeface="Arial" panose="020B0604020202020204" pitchFamily="34" charset="0"/>
                        <a:buChar char="•"/>
                      </a:pPr>
                      <a:r>
                        <a:rPr lang="en-US" sz="1600" dirty="0">
                          <a:latin typeface="+mn-lt"/>
                        </a:rPr>
                        <a:t>Interrupt your peers</a:t>
                      </a:r>
                    </a:p>
                  </a:txBody>
                  <a:tcPr marL="91442" marR="91442" marT="45733" marB="45733">
                    <a:noFill/>
                  </a:tcPr>
                </a:tc>
                <a:extLst>
                  <a:ext uri="{0D108BD9-81ED-4DB2-BD59-A6C34878D82A}">
                    <a16:rowId xmlns:a16="http://schemas.microsoft.com/office/drawing/2014/main" val="10002"/>
                  </a:ext>
                </a:extLst>
              </a:tr>
              <a:tr h="626745">
                <a:tc>
                  <a:txBody>
                    <a:bodyPr/>
                    <a:lstStyle/>
                    <a:p>
                      <a:pPr marL="285750" indent="-285750">
                        <a:buFont typeface="Arial" panose="020B0604020202020204" pitchFamily="34" charset="0"/>
                        <a:buChar char="•"/>
                      </a:pPr>
                      <a:r>
                        <a:rPr lang="en-US" sz="1600" dirty="0">
                          <a:latin typeface="+mn-lt"/>
                        </a:rPr>
                        <a:t>Declare any conflict or</a:t>
                      </a:r>
                      <a:r>
                        <a:rPr lang="en-US" sz="1600" u="sng" dirty="0">
                          <a:latin typeface="+mn-lt"/>
                        </a:rPr>
                        <a:t> perceived</a:t>
                      </a:r>
                      <a:r>
                        <a:rPr lang="en-US" sz="1600" dirty="0">
                          <a:latin typeface="+mn-lt"/>
                        </a:rPr>
                        <a:t> conflict of interest to staff </a:t>
                      </a:r>
                    </a:p>
                  </a:txBody>
                  <a:tcPr marL="91442" marR="91442" marT="45733" marB="45733">
                    <a:noFill/>
                  </a:tcPr>
                </a:tc>
                <a:tc>
                  <a:txBody>
                    <a:bodyPr/>
                    <a:lstStyle/>
                    <a:p>
                      <a:pPr marL="285750" indent="-285750">
                        <a:buFont typeface="Arial" panose="020B0604020202020204" pitchFamily="34" charset="0"/>
                        <a:buChar char="•"/>
                      </a:pPr>
                      <a:r>
                        <a:rPr lang="en-US" sz="1600" dirty="0">
                          <a:latin typeface="+mn-lt"/>
                        </a:rPr>
                        <a:t>Discuss cases on breaks</a:t>
                      </a:r>
                    </a:p>
                  </a:txBody>
                  <a:tcPr marL="91442" marR="91442" marT="45733" marB="45733">
                    <a:noFill/>
                  </a:tcPr>
                </a:tc>
                <a:extLst>
                  <a:ext uri="{0D108BD9-81ED-4DB2-BD59-A6C34878D82A}">
                    <a16:rowId xmlns:a16="http://schemas.microsoft.com/office/drawing/2014/main" val="10003"/>
                  </a:ext>
                </a:extLst>
              </a:tr>
              <a:tr h="609762">
                <a:tc>
                  <a:txBody>
                    <a:bodyPr/>
                    <a:lstStyle/>
                    <a:p>
                      <a:pPr marL="285750" indent="-285750">
                        <a:buFont typeface="Arial" panose="020B0604020202020204" pitchFamily="34" charset="0"/>
                        <a:buChar char="•"/>
                      </a:pPr>
                      <a:r>
                        <a:rPr lang="en-US" sz="1600" dirty="0">
                          <a:latin typeface="+mn-lt"/>
                        </a:rPr>
                        <a:t>Ask questions through the Chair</a:t>
                      </a:r>
                    </a:p>
                  </a:txBody>
                  <a:tcPr marL="91442" marR="91442" marT="45733" marB="45733">
                    <a:noFill/>
                  </a:tcPr>
                </a:tc>
                <a:tc>
                  <a:txBody>
                    <a:bodyPr/>
                    <a:lstStyle/>
                    <a:p>
                      <a:pPr marL="285750" indent="-285750">
                        <a:buFont typeface="Arial" panose="020B0604020202020204" pitchFamily="34" charset="0"/>
                        <a:buChar char="•"/>
                      </a:pPr>
                      <a:r>
                        <a:rPr lang="en-US" sz="1600" dirty="0">
                          <a:latin typeface="+mn-lt"/>
                        </a:rPr>
                        <a:t>Discuss the nature of any conflict of interest in meetings</a:t>
                      </a:r>
                    </a:p>
                  </a:txBody>
                  <a:tcPr marL="91442" marR="91442" marT="45733" marB="45733">
                    <a:noFill/>
                  </a:tcPr>
                </a:tc>
                <a:extLst>
                  <a:ext uri="{0D108BD9-81ED-4DB2-BD59-A6C34878D82A}">
                    <a16:rowId xmlns:a16="http://schemas.microsoft.com/office/drawing/2014/main" val="10004"/>
                  </a:ext>
                </a:extLst>
              </a:tr>
              <a:tr h="823226">
                <a:tc>
                  <a:txBody>
                    <a:bodyPr/>
                    <a:lstStyle/>
                    <a:p>
                      <a:pPr marL="285750" indent="-285750">
                        <a:buFont typeface="Arial" panose="020B0604020202020204" pitchFamily="34" charset="0"/>
                        <a:buChar char="•"/>
                      </a:pPr>
                      <a:r>
                        <a:rPr lang="en-US" sz="1600" dirty="0">
                          <a:latin typeface="+mn-lt"/>
                        </a:rPr>
                        <a:t>Keep all committee &amp; panel materials confidential and secure</a:t>
                      </a:r>
                    </a:p>
                  </a:txBody>
                  <a:tcPr marL="91442" marR="91442" marT="45733" marB="45733">
                    <a:noFill/>
                  </a:tcPr>
                </a:tc>
                <a:tc>
                  <a:txBody>
                    <a:bodyPr/>
                    <a:lstStyle/>
                    <a:p>
                      <a:pPr marL="285750" indent="-285750">
                        <a:buFont typeface="Arial" panose="020B0604020202020204" pitchFamily="34" charset="0"/>
                        <a:buChar char="•"/>
                      </a:pPr>
                      <a:r>
                        <a:rPr lang="en-US" sz="1600" dirty="0">
                          <a:latin typeface="+mn-lt"/>
                        </a:rPr>
                        <a:t>Discuss cases with friends, family, colleagues or other Council &amp; committee members</a:t>
                      </a:r>
                    </a:p>
                  </a:txBody>
                  <a:tcPr marL="91442" marR="91442" marT="45733" marB="45733">
                    <a:noFill/>
                  </a:tcPr>
                </a:tc>
                <a:extLst>
                  <a:ext uri="{0D108BD9-81ED-4DB2-BD59-A6C34878D82A}">
                    <a16:rowId xmlns:a16="http://schemas.microsoft.com/office/drawing/2014/main" val="10005"/>
                  </a:ext>
                </a:extLst>
              </a:tr>
              <a:tr h="137196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Use the public protection mandate to guide your contribution to all panel deliberations (e.g. How does this protect the public? Is there a risk of harm?)</a:t>
                      </a:r>
                    </a:p>
                    <a:p>
                      <a:pPr marL="285750" indent="-285750">
                        <a:buFont typeface="Arial" panose="020B0604020202020204" pitchFamily="34" charset="0"/>
                        <a:buChar char="•"/>
                      </a:pPr>
                      <a:endParaRPr lang="en-US" sz="1600" dirty="0">
                        <a:latin typeface="+mn-lt"/>
                      </a:endParaRPr>
                    </a:p>
                  </a:txBody>
                  <a:tcPr marL="91442" marR="91442" marT="45733" marB="45733">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Arrive at a meeting with your mind already made up. Be prepared to listen to discussions and have your decision informed by it</a:t>
                      </a:r>
                    </a:p>
                  </a:txBody>
                  <a:tcPr marL="91442" marR="91442" marT="45733" marB="45733">
                    <a:noFill/>
                  </a:tcPr>
                </a:tc>
                <a:extLst>
                  <a:ext uri="{0D108BD9-81ED-4DB2-BD59-A6C34878D82A}">
                    <a16:rowId xmlns:a16="http://schemas.microsoft.com/office/drawing/2014/main" val="10006"/>
                  </a:ext>
                </a:extLst>
              </a:tr>
            </a:tbl>
          </a:graphicData>
        </a:graphic>
      </p:graphicFrame>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Standing Committees and Working Groups</a:t>
            </a:r>
          </a:p>
        </p:txBody>
      </p:sp>
      <p:sp>
        <p:nvSpPr>
          <p:cNvPr id="5" name="TextBox 4">
            <a:extLst>
              <a:ext uri="{FF2B5EF4-FFF2-40B4-BE49-F238E27FC236}">
                <a16:creationId xmlns:a16="http://schemas.microsoft.com/office/drawing/2014/main" id="{8963811F-C0D6-40FC-896A-4B8EB535786B}"/>
              </a:ext>
            </a:extLst>
          </p:cNvPr>
          <p:cNvSpPr txBox="1"/>
          <p:nvPr/>
        </p:nvSpPr>
        <p:spPr>
          <a:xfrm>
            <a:off x="852488" y="1874838"/>
            <a:ext cx="7772400" cy="4524315"/>
          </a:xfrm>
          <a:prstGeom prst="rect">
            <a:avLst/>
          </a:prstGeom>
          <a:noFill/>
        </p:spPr>
        <p:txBody>
          <a:bodyPr>
            <a:spAutoFit/>
          </a:bodyPr>
          <a:lstStyle/>
          <a:p>
            <a:pPr>
              <a:spcBef>
                <a:spcPts val="0"/>
              </a:spcBef>
              <a:spcAft>
                <a:spcPts val="0"/>
              </a:spcAft>
              <a:defRPr/>
            </a:pPr>
            <a:r>
              <a:rPr lang="en-US" altLang="en-US" sz="2400" kern="0" dirty="0">
                <a:solidFill>
                  <a:srgbClr val="000000"/>
                </a:solidFill>
                <a:latin typeface="+mn-lt"/>
              </a:rPr>
              <a:t>CRPO also has two standing (non-statutory) committees:</a:t>
            </a:r>
          </a:p>
          <a:p>
            <a:pPr>
              <a:spcBef>
                <a:spcPts val="0"/>
              </a:spcBef>
              <a:spcAft>
                <a:spcPts val="0"/>
              </a:spcAft>
              <a:defRPr/>
            </a:pPr>
            <a:endParaRPr lang="en-US" altLang="en-US" sz="2400" kern="0" dirty="0">
              <a:solidFill>
                <a:srgbClr val="000000"/>
              </a:solidFill>
              <a:latin typeface="+mn-lt"/>
            </a:endParaRPr>
          </a:p>
          <a:p>
            <a:pPr marL="457200" indent="-457200">
              <a:spcBef>
                <a:spcPts val="0"/>
              </a:spcBef>
              <a:spcAft>
                <a:spcPts val="0"/>
              </a:spcAft>
              <a:buFont typeface="+mj-lt"/>
              <a:buAutoNum type="arabicPeriod"/>
              <a:defRPr/>
            </a:pPr>
            <a:r>
              <a:rPr lang="en-US" altLang="en-US" sz="2400" kern="0" dirty="0">
                <a:solidFill>
                  <a:srgbClr val="000000"/>
                </a:solidFill>
                <a:latin typeface="+mn-lt"/>
              </a:rPr>
              <a:t>Examination</a:t>
            </a:r>
          </a:p>
          <a:p>
            <a:pPr marL="457200" indent="-457200">
              <a:spcBef>
                <a:spcPts val="0"/>
              </a:spcBef>
              <a:spcAft>
                <a:spcPts val="0"/>
              </a:spcAft>
              <a:buFont typeface="+mj-lt"/>
              <a:buAutoNum type="arabicPeriod"/>
              <a:defRPr/>
            </a:pPr>
            <a:r>
              <a:rPr lang="en-US" altLang="en-US" sz="2400" kern="0" dirty="0">
                <a:solidFill>
                  <a:srgbClr val="000000"/>
                </a:solidFill>
                <a:latin typeface="+mn-lt"/>
              </a:rPr>
              <a:t>Nominations &amp; Elections</a:t>
            </a:r>
          </a:p>
          <a:p>
            <a:pPr marL="457200" indent="-457200">
              <a:spcBef>
                <a:spcPts val="0"/>
              </a:spcBef>
              <a:spcAft>
                <a:spcPts val="0"/>
              </a:spcAft>
              <a:buFont typeface="+mj-lt"/>
              <a:buAutoNum type="arabicPeriod"/>
              <a:defRPr/>
            </a:pPr>
            <a:endParaRPr lang="en-US" altLang="en-US" sz="2400" kern="0" dirty="0">
              <a:solidFill>
                <a:srgbClr val="000000"/>
              </a:solidFill>
              <a:latin typeface="+mn-lt"/>
            </a:endParaRPr>
          </a:p>
          <a:p>
            <a:pPr>
              <a:spcBef>
                <a:spcPts val="0"/>
              </a:spcBef>
              <a:spcAft>
                <a:spcPts val="0"/>
              </a:spcAft>
              <a:defRPr/>
            </a:pPr>
            <a:r>
              <a:rPr lang="en-US" altLang="en-US" sz="2400" kern="0" dirty="0">
                <a:solidFill>
                  <a:srgbClr val="000000"/>
                </a:solidFill>
                <a:latin typeface="+mn-lt"/>
              </a:rPr>
              <a:t>Council also has the authority to establish ad hoc committees and working groups. CRPO Council has established two such groups:</a:t>
            </a:r>
          </a:p>
          <a:p>
            <a:pPr>
              <a:spcBef>
                <a:spcPts val="0"/>
              </a:spcBef>
              <a:spcAft>
                <a:spcPts val="0"/>
              </a:spcAft>
              <a:defRPr/>
            </a:pPr>
            <a:endParaRPr lang="en-US" altLang="en-US" sz="2400" kern="0" dirty="0">
              <a:solidFill>
                <a:srgbClr val="000000"/>
              </a:solidFill>
              <a:latin typeface="+mn-lt"/>
            </a:endParaRPr>
          </a:p>
          <a:p>
            <a:pPr marL="457200" indent="-457200">
              <a:spcBef>
                <a:spcPts val="0"/>
              </a:spcBef>
              <a:spcAft>
                <a:spcPts val="0"/>
              </a:spcAft>
              <a:buFont typeface="+mj-lt"/>
              <a:buAutoNum type="arabicPeriod"/>
              <a:defRPr/>
            </a:pPr>
            <a:r>
              <a:rPr lang="en-US" altLang="en-US" sz="2400" kern="0" dirty="0">
                <a:solidFill>
                  <a:srgbClr val="000000"/>
                </a:solidFill>
                <a:latin typeface="+mn-lt"/>
              </a:rPr>
              <a:t>Diversity Equity and Inclusion Working Group</a:t>
            </a:r>
          </a:p>
          <a:p>
            <a:pPr marL="457200" indent="-457200">
              <a:spcBef>
                <a:spcPts val="0"/>
              </a:spcBef>
              <a:spcAft>
                <a:spcPts val="0"/>
              </a:spcAft>
              <a:buFont typeface="+mj-lt"/>
              <a:buAutoNum type="arabicPeriod"/>
              <a:defRPr/>
            </a:pPr>
            <a:r>
              <a:rPr lang="en-US" altLang="en-US" sz="2400" kern="0" dirty="0">
                <a:solidFill>
                  <a:srgbClr val="000000"/>
                </a:solidFill>
                <a:latin typeface="+mn-lt"/>
              </a:rPr>
              <a:t>Professional Practice Working Group</a:t>
            </a:r>
          </a:p>
        </p:txBody>
      </p:sp>
    </p:spTree>
    <p:extLst>
      <p:ext uri="{BB962C8B-B14F-4D97-AF65-F5344CB8AC3E}">
        <p14:creationId xmlns:p14="http://schemas.microsoft.com/office/powerpoint/2010/main" val="127204517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E9070A3-B1D1-434A-BF43-DBE60C45DB64}"/>
              </a:ext>
            </a:extLst>
          </p:cNvPr>
          <p:cNvSpPr>
            <a:spLocks noGrp="1" noChangeArrowheads="1"/>
          </p:cNvSpPr>
          <p:nvPr>
            <p:ph type="ctrTitle"/>
          </p:nvPr>
        </p:nvSpPr>
        <p:spPr>
          <a:xfrm>
            <a:off x="639763" y="1033463"/>
            <a:ext cx="7848600" cy="838200"/>
          </a:xfrm>
        </p:spPr>
        <p:txBody>
          <a:bodyPr/>
          <a:lstStyle/>
          <a:p>
            <a:pPr eaLnBrk="1" hangingPunct="1">
              <a:defRPr/>
            </a:pPr>
            <a:r>
              <a:rPr lang="en-US" altLang="en-US" sz="3600" dirty="0">
                <a:solidFill>
                  <a:srgbClr val="00548B"/>
                </a:solidFill>
                <a:latin typeface="+mn-lt"/>
              </a:rPr>
              <a:t>Tips for Reviewing Panel Materials &amp; Participating in the Panel</a:t>
            </a:r>
          </a:p>
        </p:txBody>
      </p:sp>
      <p:sp>
        <p:nvSpPr>
          <p:cNvPr id="35842" name="Rectangle 2">
            <a:extLst>
              <a:ext uri="{FF2B5EF4-FFF2-40B4-BE49-F238E27FC236}">
                <a16:creationId xmlns:a16="http://schemas.microsoft.com/office/drawing/2014/main" id="{905F5C4E-C759-4229-BF7B-6192E8D1FEFA}"/>
              </a:ext>
            </a:extLst>
          </p:cNvPr>
          <p:cNvSpPr>
            <a:spLocks noGrp="1" noChangeArrowheads="1"/>
          </p:cNvSpPr>
          <p:nvPr>
            <p:ph type="subTitle" idx="1"/>
          </p:nvPr>
        </p:nvSpPr>
        <p:spPr>
          <a:xfrm>
            <a:off x="1143000" y="2438400"/>
            <a:ext cx="7215188" cy="1452562"/>
          </a:xfrm>
        </p:spPr>
        <p:txBody>
          <a:bodyPr lIns="0" rIns="0"/>
          <a:lstStyle/>
          <a:p>
            <a:pPr algn="l" eaLnBrk="1" hangingPunct="1">
              <a:spcBef>
                <a:spcPct val="0"/>
              </a:spcBef>
              <a:spcAft>
                <a:spcPts val="1200"/>
              </a:spcAft>
            </a:pPr>
            <a:r>
              <a:rPr lang="en-CA" altLang="en-US" sz="2400" dirty="0"/>
              <a:t>Panel materials can be complex and lengthy. </a:t>
            </a:r>
          </a:p>
          <a:p>
            <a:pPr algn="l" eaLnBrk="1" hangingPunct="1">
              <a:spcBef>
                <a:spcPct val="0"/>
              </a:spcBef>
              <a:spcAft>
                <a:spcPts val="1200"/>
              </a:spcAft>
            </a:pPr>
            <a:r>
              <a:rPr lang="en-CA" altLang="en-US" sz="2400" dirty="0"/>
              <a:t>Review the tips on the next few slides to help you navigate the panel package to effectively participate in discussion and make sound decisions.</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3BAA236-A1A8-48BB-8501-7AA9A8194720}"/>
              </a:ext>
            </a:extLst>
          </p:cNvPr>
          <p:cNvSpPr>
            <a:spLocks noGrp="1" noChangeArrowheads="1"/>
          </p:cNvSpPr>
          <p:nvPr>
            <p:ph type="ctrTitle"/>
          </p:nvPr>
        </p:nvSpPr>
        <p:spPr>
          <a:xfrm>
            <a:off x="639763" y="762000"/>
            <a:ext cx="7848600" cy="838200"/>
          </a:xfrm>
        </p:spPr>
        <p:txBody>
          <a:bodyPr/>
          <a:lstStyle/>
          <a:p>
            <a:pPr eaLnBrk="1" hangingPunct="1">
              <a:defRPr/>
            </a:pPr>
            <a:r>
              <a:rPr lang="en-US" altLang="en-US" sz="3600" dirty="0">
                <a:solidFill>
                  <a:srgbClr val="00548B"/>
                </a:solidFill>
                <a:latin typeface="+mn-lt"/>
              </a:rPr>
              <a:t>Step 1: Reviewing Panel Materials</a:t>
            </a:r>
          </a:p>
        </p:txBody>
      </p:sp>
      <p:pic>
        <p:nvPicPr>
          <p:cNvPr id="6" name="Picture 5" descr="Person typing on a laptop">
            <a:extLst>
              <a:ext uri="{FF2B5EF4-FFF2-40B4-BE49-F238E27FC236}">
                <a16:creationId xmlns:a16="http://schemas.microsoft.com/office/drawing/2014/main" id="{D1301588-5B10-8F49-0A73-F99D352D75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73263" y="1778000"/>
            <a:ext cx="5181600" cy="3302000"/>
          </a:xfrm>
          <a:prstGeom prst="rect">
            <a:avLst/>
          </a:prstGeom>
        </p:spPr>
      </p:pic>
      <p:sp>
        <p:nvSpPr>
          <p:cNvPr id="3" name="TextBox 2">
            <a:extLst>
              <a:ext uri="{FF2B5EF4-FFF2-40B4-BE49-F238E27FC236}">
                <a16:creationId xmlns:a16="http://schemas.microsoft.com/office/drawing/2014/main" id="{BD9952ED-2C01-E709-B374-BEFAF4CDE926}"/>
              </a:ext>
            </a:extLst>
          </p:cNvPr>
          <p:cNvSpPr txBox="1"/>
          <p:nvPr/>
        </p:nvSpPr>
        <p:spPr>
          <a:xfrm>
            <a:off x="1392368" y="5257800"/>
            <a:ext cx="7086600" cy="1077218"/>
          </a:xfrm>
          <a:prstGeom prst="rect">
            <a:avLst/>
          </a:prstGeom>
          <a:noFill/>
        </p:spPr>
        <p:txBody>
          <a:bodyPr wrap="square">
            <a:spAutoFit/>
          </a:bodyPr>
          <a:lstStyle/>
          <a:p>
            <a:pPr marL="457200" indent="-457200" algn="l" eaLnBrk="1" hangingPunct="1">
              <a:spcBef>
                <a:spcPct val="0"/>
              </a:spcBef>
              <a:spcAft>
                <a:spcPts val="1200"/>
              </a:spcAft>
              <a:buFont typeface="Arial" panose="020B0604020202020204" pitchFamily="34" charset="0"/>
              <a:buChar char="•"/>
              <a:defRPr/>
            </a:pPr>
            <a:r>
              <a:rPr lang="en-CA" altLang="en-US" sz="1800" dirty="0"/>
              <a:t>Read the package in the order it is presented</a:t>
            </a:r>
          </a:p>
          <a:p>
            <a:pPr marL="457200" indent="-457200" algn="l" eaLnBrk="1" hangingPunct="1">
              <a:spcBef>
                <a:spcPct val="0"/>
              </a:spcBef>
              <a:spcAft>
                <a:spcPts val="1200"/>
              </a:spcAft>
              <a:buFont typeface="Arial" panose="020B0604020202020204" pitchFamily="34" charset="0"/>
              <a:buChar char="•"/>
              <a:defRPr/>
            </a:pPr>
            <a:r>
              <a:rPr lang="en-CA" altLang="en-US" sz="1800" dirty="0"/>
              <a:t>Pay attention to detail – take your time, ask questions &amp; take notes</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AC10ACB-1AF8-4B37-86C3-7AB8A8CA1846}"/>
              </a:ext>
            </a:extLst>
          </p:cNvPr>
          <p:cNvSpPr>
            <a:spLocks noGrp="1" noChangeArrowheads="1"/>
          </p:cNvSpPr>
          <p:nvPr>
            <p:ph type="ctrTitle"/>
          </p:nvPr>
        </p:nvSpPr>
        <p:spPr>
          <a:xfrm>
            <a:off x="640523" y="497844"/>
            <a:ext cx="7848600" cy="838200"/>
          </a:xfrm>
        </p:spPr>
        <p:txBody>
          <a:bodyPr/>
          <a:lstStyle/>
          <a:p>
            <a:pPr eaLnBrk="1" hangingPunct="1">
              <a:defRPr/>
            </a:pPr>
            <a:r>
              <a:rPr lang="en-US" altLang="en-US" sz="3600" dirty="0">
                <a:solidFill>
                  <a:srgbClr val="00548B"/>
                </a:solidFill>
                <a:latin typeface="+mn-lt"/>
              </a:rPr>
              <a:t>Step 1: Reviewing Panel Materials</a:t>
            </a:r>
          </a:p>
        </p:txBody>
      </p:sp>
      <p:sp>
        <p:nvSpPr>
          <p:cNvPr id="39938" name="Rectangle 2">
            <a:extLst>
              <a:ext uri="{FF2B5EF4-FFF2-40B4-BE49-F238E27FC236}">
                <a16:creationId xmlns:a16="http://schemas.microsoft.com/office/drawing/2014/main" id="{23519078-A4A1-4EF1-A958-1A4091BD3A71}"/>
              </a:ext>
            </a:extLst>
          </p:cNvPr>
          <p:cNvSpPr>
            <a:spLocks noGrp="1" noChangeArrowheads="1"/>
          </p:cNvSpPr>
          <p:nvPr>
            <p:ph type="subTitle" idx="1"/>
          </p:nvPr>
        </p:nvSpPr>
        <p:spPr>
          <a:xfrm>
            <a:off x="907223" y="1359008"/>
            <a:ext cx="7329553" cy="4645025"/>
          </a:xfrm>
        </p:spPr>
        <p:txBody>
          <a:bodyPr lIns="0" rIns="0"/>
          <a:lstStyle/>
          <a:p>
            <a:pPr marL="342900" indent="-342900" algn="l" eaLnBrk="1" hangingPunct="1">
              <a:spcBef>
                <a:spcPct val="0"/>
              </a:spcBef>
              <a:spcAft>
                <a:spcPts val="1200"/>
              </a:spcAft>
              <a:buFont typeface="Arial" panose="020B0604020202020204" pitchFamily="34" charset="0"/>
              <a:buChar char="•"/>
            </a:pPr>
            <a:r>
              <a:rPr lang="en-CA" altLang="en-US" sz="2000" dirty="0"/>
              <a:t>Think critically</a:t>
            </a:r>
          </a:p>
          <a:p>
            <a:pPr marL="800100" lvl="1" indent="-342900" algn="l" eaLnBrk="1" hangingPunct="1">
              <a:spcBef>
                <a:spcPct val="0"/>
              </a:spcBef>
              <a:spcAft>
                <a:spcPts val="1200"/>
              </a:spcAft>
              <a:buFontTx/>
              <a:buChar char="•"/>
            </a:pPr>
            <a:r>
              <a:rPr lang="en-US" altLang="en-US" sz="2000" dirty="0"/>
              <a:t>identify patterns, facts, and details to render a thoughtful decision</a:t>
            </a:r>
          </a:p>
          <a:p>
            <a:pPr marL="800100" lvl="1" indent="-342900" algn="l" eaLnBrk="1" hangingPunct="1">
              <a:spcBef>
                <a:spcPct val="0"/>
              </a:spcBef>
              <a:spcAft>
                <a:spcPts val="1200"/>
              </a:spcAft>
              <a:buFontTx/>
              <a:buChar char="•"/>
            </a:pPr>
            <a:r>
              <a:rPr lang="en-US" altLang="en-US" sz="2000" dirty="0"/>
              <a:t>Evaluate the information you receive in your package – is there enough to support a decision?</a:t>
            </a:r>
          </a:p>
          <a:p>
            <a:pPr marL="800100" lvl="1" indent="-342900" algn="l" eaLnBrk="1" hangingPunct="1">
              <a:spcBef>
                <a:spcPct val="0"/>
              </a:spcBef>
              <a:spcAft>
                <a:spcPts val="1200"/>
              </a:spcAft>
              <a:buFontTx/>
              <a:buChar char="•"/>
            </a:pPr>
            <a:r>
              <a:rPr lang="en-US" altLang="en-US" sz="2000" dirty="0"/>
              <a:t>Identify any biases – whether it be your own biases or biases that you come across in the panel materials</a:t>
            </a:r>
          </a:p>
          <a:p>
            <a:pPr marL="800100" lvl="1" indent="-342900" algn="l" eaLnBrk="1" hangingPunct="1">
              <a:spcBef>
                <a:spcPct val="0"/>
              </a:spcBef>
              <a:spcAft>
                <a:spcPts val="1200"/>
              </a:spcAft>
              <a:buFontTx/>
              <a:buChar char="•"/>
            </a:pPr>
            <a:r>
              <a:rPr lang="en-US" altLang="en-US" sz="2000" dirty="0"/>
              <a:t>Consider all arguments</a:t>
            </a:r>
          </a:p>
          <a:p>
            <a:pPr marL="800100" lvl="1" indent="-342900" algn="l" eaLnBrk="1" hangingPunct="1">
              <a:spcBef>
                <a:spcPct val="0"/>
              </a:spcBef>
              <a:spcAft>
                <a:spcPts val="1200"/>
              </a:spcAft>
              <a:buFontTx/>
              <a:buChar char="•"/>
            </a:pPr>
            <a:endParaRPr lang="en-US" altLang="en-US" sz="2000" dirty="0"/>
          </a:p>
          <a:p>
            <a:pPr marL="800100" lvl="1" indent="-342900" algn="l" eaLnBrk="1" hangingPunct="1">
              <a:spcBef>
                <a:spcPct val="0"/>
              </a:spcBef>
              <a:spcAft>
                <a:spcPts val="1200"/>
              </a:spcAft>
              <a:buFontTx/>
              <a:buChar char="•"/>
            </a:pPr>
            <a:endParaRPr lang="en-US" altLang="en-US" sz="1800" dirty="0"/>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738B83-3B07-43DB-A150-2BEAB74487A6}"/>
              </a:ext>
            </a:extLst>
          </p:cNvPr>
          <p:cNvSpPr>
            <a:spLocks noGrp="1" noChangeArrowheads="1"/>
          </p:cNvSpPr>
          <p:nvPr>
            <p:ph type="ctrTitle"/>
          </p:nvPr>
        </p:nvSpPr>
        <p:spPr>
          <a:xfrm>
            <a:off x="639763" y="762000"/>
            <a:ext cx="7848600" cy="838200"/>
          </a:xfrm>
        </p:spPr>
        <p:txBody>
          <a:bodyPr/>
          <a:lstStyle/>
          <a:p>
            <a:pPr eaLnBrk="1" hangingPunct="1">
              <a:defRPr/>
            </a:pPr>
            <a:r>
              <a:rPr lang="en-US" altLang="en-US" sz="3600" dirty="0">
                <a:solidFill>
                  <a:srgbClr val="00548B"/>
                </a:solidFill>
                <a:latin typeface="+mn-lt"/>
              </a:rPr>
              <a:t>Step 1: Reviewing Panel Materials, </a:t>
            </a:r>
            <a:r>
              <a:rPr lang="en-US" altLang="en-US" sz="3600" i="1" dirty="0">
                <a:solidFill>
                  <a:srgbClr val="00548B"/>
                </a:solidFill>
                <a:latin typeface="+mn-lt"/>
              </a:rPr>
              <a:t>cont’d</a:t>
            </a:r>
          </a:p>
        </p:txBody>
      </p:sp>
      <p:sp>
        <p:nvSpPr>
          <p:cNvPr id="41986" name="Rectangle 2">
            <a:extLst>
              <a:ext uri="{FF2B5EF4-FFF2-40B4-BE49-F238E27FC236}">
                <a16:creationId xmlns:a16="http://schemas.microsoft.com/office/drawing/2014/main" id="{08B429A3-E779-49A8-BDDA-53FE3F823888}"/>
              </a:ext>
            </a:extLst>
          </p:cNvPr>
          <p:cNvSpPr>
            <a:spLocks noGrp="1" noChangeArrowheads="1"/>
          </p:cNvSpPr>
          <p:nvPr>
            <p:ph type="subTitle" idx="1"/>
          </p:nvPr>
        </p:nvSpPr>
        <p:spPr>
          <a:xfrm>
            <a:off x="1163638" y="2438400"/>
            <a:ext cx="6800850" cy="2679700"/>
          </a:xfrm>
        </p:spPr>
        <p:txBody>
          <a:bodyPr lIns="0" rIns="0"/>
          <a:lstStyle/>
          <a:p>
            <a:pPr marL="342900" indent="-342900" algn="l" eaLnBrk="1" hangingPunct="1">
              <a:spcBef>
                <a:spcPct val="0"/>
              </a:spcBef>
              <a:spcAft>
                <a:spcPts val="1200"/>
              </a:spcAft>
              <a:buFont typeface="Arial" panose="020B0604020202020204" pitchFamily="34" charset="0"/>
              <a:buChar char="•"/>
            </a:pPr>
            <a:r>
              <a:rPr lang="en-US" altLang="en-US" sz="2000" dirty="0">
                <a:solidFill>
                  <a:srgbClr val="000000"/>
                </a:solidFill>
              </a:rPr>
              <a:t>Use reading comprehension strategies:</a:t>
            </a:r>
          </a:p>
          <a:p>
            <a:pPr marL="800100" lvl="1" indent="-342900" algn="l" eaLnBrk="1" hangingPunct="1">
              <a:spcBef>
                <a:spcPct val="0"/>
              </a:spcBef>
              <a:spcAft>
                <a:spcPts val="1200"/>
              </a:spcAft>
              <a:buFontTx/>
              <a:buChar char="•"/>
            </a:pPr>
            <a:r>
              <a:rPr lang="en-US" altLang="en-US" sz="2000" dirty="0">
                <a:solidFill>
                  <a:srgbClr val="000000"/>
                </a:solidFill>
              </a:rPr>
              <a:t>Find the main issue, important facts, and supporting details then summarize</a:t>
            </a:r>
          </a:p>
          <a:p>
            <a:pPr marL="800100" lvl="1" indent="-342900" algn="l" eaLnBrk="1" hangingPunct="1">
              <a:spcBef>
                <a:spcPct val="0"/>
              </a:spcBef>
              <a:spcAft>
                <a:spcPts val="1200"/>
              </a:spcAft>
              <a:buFontTx/>
              <a:buChar char="•"/>
            </a:pPr>
            <a:r>
              <a:rPr lang="en-CA" altLang="en-US" sz="2000" dirty="0">
                <a:solidFill>
                  <a:srgbClr val="000000"/>
                </a:solidFill>
              </a:rPr>
              <a:t>Use your prior knowledge to help you analyze the materials by bridging old and new knowledge</a:t>
            </a:r>
          </a:p>
          <a:p>
            <a:pPr algn="l" eaLnBrk="1" hangingPunct="1">
              <a:spcBef>
                <a:spcPct val="0"/>
              </a:spcBef>
              <a:spcAft>
                <a:spcPts val="1200"/>
              </a:spcAft>
            </a:pPr>
            <a:endParaRPr lang="en-CA" altLang="en-US" sz="2000" dirty="0">
              <a:solidFill>
                <a:srgbClr val="000000"/>
              </a:solidFill>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D68F550-73B1-4CE0-93EE-A40E26CF17A0}"/>
              </a:ext>
            </a:extLst>
          </p:cNvPr>
          <p:cNvSpPr>
            <a:spLocks noGrp="1" noChangeArrowheads="1"/>
          </p:cNvSpPr>
          <p:nvPr>
            <p:ph type="ctrTitle"/>
          </p:nvPr>
        </p:nvSpPr>
        <p:spPr>
          <a:xfrm>
            <a:off x="647700" y="990600"/>
            <a:ext cx="7848600" cy="838200"/>
          </a:xfrm>
        </p:spPr>
        <p:txBody>
          <a:bodyPr/>
          <a:lstStyle/>
          <a:p>
            <a:pPr eaLnBrk="1" hangingPunct="1">
              <a:defRPr/>
            </a:pPr>
            <a:r>
              <a:rPr lang="en-US" altLang="en-US" sz="3600" dirty="0">
                <a:solidFill>
                  <a:srgbClr val="00548B"/>
                </a:solidFill>
                <a:latin typeface="+mn-lt"/>
              </a:rPr>
              <a:t>Step 2: Panel Meeting Participation</a:t>
            </a:r>
          </a:p>
        </p:txBody>
      </p:sp>
      <p:sp>
        <p:nvSpPr>
          <p:cNvPr id="46082" name="Rectangle 2">
            <a:extLst>
              <a:ext uri="{FF2B5EF4-FFF2-40B4-BE49-F238E27FC236}">
                <a16:creationId xmlns:a16="http://schemas.microsoft.com/office/drawing/2014/main" id="{7F59846A-F6E6-4A99-B78F-8569CEEEB6E2}"/>
              </a:ext>
            </a:extLst>
          </p:cNvPr>
          <p:cNvSpPr>
            <a:spLocks noGrp="1" noChangeArrowheads="1"/>
          </p:cNvSpPr>
          <p:nvPr>
            <p:ph type="subTitle" idx="1"/>
          </p:nvPr>
        </p:nvSpPr>
        <p:spPr>
          <a:xfrm>
            <a:off x="1038225" y="2070587"/>
            <a:ext cx="7067550" cy="1905000"/>
          </a:xfrm>
        </p:spPr>
        <p:txBody>
          <a:bodyPr lIns="0" rIns="0"/>
          <a:lstStyle/>
          <a:p>
            <a:pPr algn="l" eaLnBrk="1" hangingPunct="1">
              <a:spcBef>
                <a:spcPct val="0"/>
              </a:spcBef>
              <a:spcAft>
                <a:spcPts val="1200"/>
              </a:spcAft>
              <a:defRPr/>
            </a:pPr>
            <a:r>
              <a:rPr lang="en-CA" altLang="en-US" sz="2200" dirty="0"/>
              <a:t>Be present and attentive – actively listen to your peers</a:t>
            </a:r>
          </a:p>
          <a:p>
            <a:pPr marL="342900" indent="-342900" algn="l" eaLnBrk="1" hangingPunct="1">
              <a:spcBef>
                <a:spcPct val="0"/>
              </a:spcBef>
              <a:spcAft>
                <a:spcPts val="1200"/>
              </a:spcAft>
              <a:buFontTx/>
              <a:buChar char="•"/>
              <a:defRPr/>
            </a:pPr>
            <a:r>
              <a:rPr lang="en-CA" altLang="en-US" sz="2200" dirty="0"/>
              <a:t>Keep an open mind – don’t jump to conclusions</a:t>
            </a:r>
          </a:p>
          <a:p>
            <a:pPr marL="342900" indent="-342900" algn="l" eaLnBrk="1" hangingPunct="1">
              <a:spcBef>
                <a:spcPct val="0"/>
              </a:spcBef>
              <a:spcAft>
                <a:spcPts val="1200"/>
              </a:spcAft>
              <a:buFontTx/>
              <a:buChar char="•"/>
              <a:defRPr/>
            </a:pPr>
            <a:r>
              <a:rPr lang="en-CA" altLang="en-US" sz="2200" dirty="0"/>
              <a:t>Remain neutral and non-judgemental</a:t>
            </a:r>
          </a:p>
          <a:p>
            <a:pPr marL="342900" indent="-342900" algn="l" eaLnBrk="1" hangingPunct="1">
              <a:spcBef>
                <a:spcPct val="0"/>
              </a:spcBef>
              <a:spcAft>
                <a:spcPts val="1200"/>
              </a:spcAft>
              <a:buFontTx/>
              <a:buChar char="•"/>
              <a:defRPr/>
            </a:pPr>
            <a:r>
              <a:rPr lang="en-CA" altLang="en-US" sz="2200" dirty="0"/>
              <a:t>Ask for clarification, if needed</a:t>
            </a:r>
          </a:p>
          <a:p>
            <a:pPr marL="342900" indent="-342900" algn="l" eaLnBrk="1" hangingPunct="1">
              <a:spcBef>
                <a:spcPct val="0"/>
              </a:spcBef>
              <a:spcAft>
                <a:spcPts val="1200"/>
              </a:spcAft>
              <a:buFontTx/>
              <a:buChar char="•"/>
              <a:defRPr/>
            </a:pPr>
            <a:endParaRPr lang="en-CA" altLang="en-US" sz="1600" dirty="0">
              <a:latin typeface="Century Gothic" panose="020B0502020202020204" pitchFamily="34" charset="0"/>
            </a:endParaRPr>
          </a:p>
        </p:txBody>
      </p:sp>
      <p:pic>
        <p:nvPicPr>
          <p:cNvPr id="3" name="Picture 2">
            <a:extLst>
              <a:ext uri="{FF2B5EF4-FFF2-40B4-BE49-F238E27FC236}">
                <a16:creationId xmlns:a16="http://schemas.microsoft.com/office/drawing/2014/main" id="{35E7E793-9CD8-9D7C-98F5-25249D6983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84547" y="3975587"/>
            <a:ext cx="3842752" cy="2882413"/>
          </a:xfrm>
          <a:prstGeom prst="rect">
            <a:avLst/>
          </a:prstGeom>
          <a:effectLst>
            <a:softEdge rad="177800"/>
          </a:effectLst>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67D1A79-34BE-4D0C-AB68-B812CD99FDED}"/>
              </a:ext>
            </a:extLst>
          </p:cNvPr>
          <p:cNvSpPr>
            <a:spLocks noGrp="1" noChangeArrowheads="1"/>
          </p:cNvSpPr>
          <p:nvPr>
            <p:ph type="ctrTitle"/>
          </p:nvPr>
        </p:nvSpPr>
        <p:spPr>
          <a:xfrm>
            <a:off x="647700" y="304800"/>
            <a:ext cx="7848600" cy="838200"/>
          </a:xfrm>
        </p:spPr>
        <p:txBody>
          <a:bodyPr/>
          <a:lstStyle/>
          <a:p>
            <a:pPr eaLnBrk="1" hangingPunct="1">
              <a:defRPr/>
            </a:pPr>
            <a:r>
              <a:rPr lang="en-US" altLang="en-US" sz="3600" dirty="0">
                <a:solidFill>
                  <a:srgbClr val="00548B"/>
                </a:solidFill>
                <a:latin typeface="+mn-lt"/>
              </a:rPr>
              <a:t>Step 3: Deliberation Process</a:t>
            </a:r>
          </a:p>
        </p:txBody>
      </p:sp>
      <p:sp>
        <p:nvSpPr>
          <p:cNvPr id="46082" name="Rectangle 2">
            <a:extLst>
              <a:ext uri="{FF2B5EF4-FFF2-40B4-BE49-F238E27FC236}">
                <a16:creationId xmlns:a16="http://schemas.microsoft.com/office/drawing/2014/main" id="{DDE35E88-B604-4C2E-9AFB-66CAF945E098}"/>
              </a:ext>
            </a:extLst>
          </p:cNvPr>
          <p:cNvSpPr>
            <a:spLocks noGrp="1" noChangeArrowheads="1"/>
          </p:cNvSpPr>
          <p:nvPr>
            <p:ph type="subTitle" idx="1"/>
          </p:nvPr>
        </p:nvSpPr>
        <p:spPr>
          <a:xfrm>
            <a:off x="838200" y="1676400"/>
            <a:ext cx="3581400" cy="3810000"/>
          </a:xfrm>
        </p:spPr>
        <p:txBody>
          <a:bodyPr lIns="0" rIns="0"/>
          <a:lstStyle/>
          <a:p>
            <a:pPr marL="342900" indent="-342900" algn="l" eaLnBrk="1" hangingPunct="1">
              <a:spcBef>
                <a:spcPct val="0"/>
              </a:spcBef>
              <a:spcAft>
                <a:spcPts val="1200"/>
              </a:spcAft>
              <a:buFontTx/>
              <a:buChar char="•"/>
            </a:pPr>
            <a:r>
              <a:rPr lang="en-CA" altLang="en-US" sz="2400" dirty="0"/>
              <a:t>Panel Chair leads the discussion</a:t>
            </a:r>
          </a:p>
          <a:p>
            <a:pPr marL="342900" indent="-342900" algn="l" eaLnBrk="1" hangingPunct="1">
              <a:spcBef>
                <a:spcPct val="0"/>
              </a:spcBef>
              <a:spcAft>
                <a:spcPts val="1200"/>
              </a:spcAft>
              <a:buFontTx/>
              <a:buChar char="•"/>
            </a:pPr>
            <a:r>
              <a:rPr lang="en-CA" altLang="en-US" sz="2400" dirty="0"/>
              <a:t>Go through the decision tree </a:t>
            </a:r>
          </a:p>
          <a:p>
            <a:pPr marL="342900" indent="-342900" algn="l" eaLnBrk="1" hangingPunct="1">
              <a:spcBef>
                <a:spcPct val="0"/>
              </a:spcBef>
              <a:spcAft>
                <a:spcPts val="1200"/>
              </a:spcAft>
              <a:buFontTx/>
              <a:buChar char="•"/>
            </a:pPr>
            <a:r>
              <a:rPr lang="en-CA" altLang="en-US" sz="2400" dirty="0"/>
              <a:t>Decisions made by majority – each panel member has equal vote</a:t>
            </a:r>
          </a:p>
          <a:p>
            <a:pPr marL="342900" indent="-342900" algn="l" eaLnBrk="1" hangingPunct="1">
              <a:spcBef>
                <a:spcPct val="0"/>
              </a:spcBef>
              <a:spcAft>
                <a:spcPts val="1200"/>
              </a:spcAft>
              <a:buFontTx/>
              <a:buChar char="•"/>
            </a:pPr>
            <a:endParaRPr lang="en-CA" altLang="en-US" sz="1600" dirty="0">
              <a:latin typeface="Century Gothic" panose="020B0502020202020204" pitchFamily="34" charset="0"/>
            </a:endParaRPr>
          </a:p>
        </p:txBody>
      </p:sp>
      <p:pic>
        <p:nvPicPr>
          <p:cNvPr id="9" name="Picture 8" descr="Business meeting illustration">
            <a:extLst>
              <a:ext uri="{FF2B5EF4-FFF2-40B4-BE49-F238E27FC236}">
                <a16:creationId xmlns:a16="http://schemas.microsoft.com/office/drawing/2014/main" id="{438131FC-1132-9B87-B316-6DB0069F5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676400"/>
            <a:ext cx="2914022" cy="3810000"/>
          </a:xfrm>
          <a:prstGeom prst="rect">
            <a:avLst/>
          </a:prstGeom>
          <a:effectLst>
            <a:softEdge rad="139700"/>
          </a:effectLst>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1D92EF8-7659-432B-A614-93A6D5374D1E}"/>
              </a:ext>
            </a:extLst>
          </p:cNvPr>
          <p:cNvSpPr>
            <a:spLocks noGrp="1" noChangeArrowheads="1"/>
          </p:cNvSpPr>
          <p:nvPr>
            <p:ph type="ctrTitle"/>
          </p:nvPr>
        </p:nvSpPr>
        <p:spPr>
          <a:xfrm>
            <a:off x="647700" y="990600"/>
            <a:ext cx="7848600" cy="838200"/>
          </a:xfrm>
        </p:spPr>
        <p:txBody>
          <a:bodyPr/>
          <a:lstStyle/>
          <a:p>
            <a:pPr eaLnBrk="1" hangingPunct="1">
              <a:defRPr/>
            </a:pPr>
            <a:r>
              <a:rPr lang="en-US" altLang="en-US" sz="3600" dirty="0">
                <a:solidFill>
                  <a:srgbClr val="00548B"/>
                </a:solidFill>
                <a:latin typeface="+mn-lt"/>
              </a:rPr>
              <a:t>Step 3: Deliberation Process</a:t>
            </a:r>
          </a:p>
        </p:txBody>
      </p:sp>
      <p:sp>
        <p:nvSpPr>
          <p:cNvPr id="46082" name="Rectangle 2">
            <a:extLst>
              <a:ext uri="{FF2B5EF4-FFF2-40B4-BE49-F238E27FC236}">
                <a16:creationId xmlns:a16="http://schemas.microsoft.com/office/drawing/2014/main" id="{463ADE3E-F8FF-4AA2-A540-E85DB94D1CC7}"/>
              </a:ext>
            </a:extLst>
          </p:cNvPr>
          <p:cNvSpPr>
            <a:spLocks noGrp="1" noChangeArrowheads="1"/>
          </p:cNvSpPr>
          <p:nvPr>
            <p:ph type="subTitle" idx="1"/>
          </p:nvPr>
        </p:nvSpPr>
        <p:spPr>
          <a:xfrm>
            <a:off x="933450" y="2362200"/>
            <a:ext cx="7848600" cy="3124200"/>
          </a:xfrm>
        </p:spPr>
        <p:txBody>
          <a:bodyPr lIns="0" rIns="0"/>
          <a:lstStyle/>
          <a:p>
            <a:pPr algn="l" eaLnBrk="1" hangingPunct="1">
              <a:spcBef>
                <a:spcPct val="0"/>
              </a:spcBef>
              <a:spcAft>
                <a:spcPts val="1200"/>
              </a:spcAft>
              <a:defRPr/>
            </a:pPr>
            <a:r>
              <a:rPr lang="en-CA" altLang="en-US" sz="2400" b="1" dirty="0"/>
              <a:t>Considerations:</a:t>
            </a:r>
          </a:p>
          <a:p>
            <a:pPr marL="342900" indent="-342900" algn="l" eaLnBrk="1" hangingPunct="1">
              <a:spcBef>
                <a:spcPct val="0"/>
              </a:spcBef>
              <a:spcAft>
                <a:spcPts val="1200"/>
              </a:spcAft>
              <a:buFont typeface="Arial" panose="020B0604020202020204" pitchFamily="34" charset="0"/>
              <a:buChar char="•"/>
              <a:defRPr/>
            </a:pPr>
            <a:r>
              <a:rPr lang="en-CA" altLang="en-US" sz="2400" dirty="0"/>
              <a:t>If the panel requires more information – consider timeliness and fairness to applicant/registrant/complainant</a:t>
            </a:r>
          </a:p>
          <a:p>
            <a:pPr marL="342900" indent="-342900" algn="l" eaLnBrk="1" hangingPunct="1">
              <a:spcBef>
                <a:spcPct val="0"/>
              </a:spcBef>
              <a:spcAft>
                <a:spcPts val="1200"/>
              </a:spcAft>
              <a:buFont typeface="Arial" panose="020B0604020202020204" pitchFamily="34" charset="0"/>
              <a:buChar char="•"/>
              <a:defRPr/>
            </a:pPr>
            <a:r>
              <a:rPr lang="en-CA" altLang="en-US" sz="2400" dirty="0"/>
              <a:t>Panels are not bound by previous decisions – each case must be decided on its own facts</a:t>
            </a:r>
          </a:p>
          <a:p>
            <a:pPr marL="800100" lvl="1" indent="-342900" algn="l" eaLnBrk="1" hangingPunct="1">
              <a:spcBef>
                <a:spcPct val="0"/>
              </a:spcBef>
              <a:spcAft>
                <a:spcPts val="1200"/>
              </a:spcAft>
              <a:buFont typeface="Arial" panose="020B0604020202020204" pitchFamily="34" charset="0"/>
              <a:buChar char="•"/>
              <a:defRPr/>
            </a:pPr>
            <a:r>
              <a:rPr lang="en-CA" altLang="en-US" sz="2400" dirty="0"/>
              <a:t>Remember: an important principle of fairness is to treat cases alike</a:t>
            </a:r>
          </a:p>
          <a:p>
            <a:pPr algn="l" eaLnBrk="1" hangingPunct="1">
              <a:spcBef>
                <a:spcPct val="0"/>
              </a:spcBef>
              <a:spcAft>
                <a:spcPts val="1200"/>
              </a:spcAft>
              <a:defRPr/>
            </a:pPr>
            <a:endParaRPr lang="en-CA" altLang="en-US" sz="2000" dirty="0">
              <a:latin typeface="Century Gothic" panose="020B0502020202020204" pitchFamily="34" charset="0"/>
            </a:endParaRPr>
          </a:p>
          <a:p>
            <a:pPr algn="l" eaLnBrk="1" hangingPunct="1">
              <a:spcBef>
                <a:spcPct val="0"/>
              </a:spcBef>
              <a:spcAft>
                <a:spcPts val="1200"/>
              </a:spcAft>
              <a:defRPr/>
            </a:pPr>
            <a:endParaRPr lang="en-CA" altLang="en-US" sz="1600" dirty="0">
              <a:latin typeface="Century Gothic" panose="020B0502020202020204" pitchFamily="34" charset="0"/>
            </a:endParaRP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84CF0D0-B68B-4E98-8108-C3C57C668F63}"/>
              </a:ext>
            </a:extLst>
          </p:cNvPr>
          <p:cNvSpPr>
            <a:spLocks noGrp="1" noChangeArrowheads="1"/>
          </p:cNvSpPr>
          <p:nvPr>
            <p:ph type="ctrTitle"/>
          </p:nvPr>
        </p:nvSpPr>
        <p:spPr>
          <a:xfrm>
            <a:off x="647700" y="990600"/>
            <a:ext cx="7848600" cy="838200"/>
          </a:xfrm>
        </p:spPr>
        <p:txBody>
          <a:bodyPr/>
          <a:lstStyle/>
          <a:p>
            <a:pPr eaLnBrk="1" hangingPunct="1">
              <a:defRPr/>
            </a:pPr>
            <a:r>
              <a:rPr lang="en-US" altLang="en-US" sz="3600" dirty="0">
                <a:solidFill>
                  <a:srgbClr val="00548B"/>
                </a:solidFill>
                <a:latin typeface="+mn-lt"/>
              </a:rPr>
              <a:t>Step 4: Decisions &amp; Reasons</a:t>
            </a:r>
          </a:p>
        </p:txBody>
      </p:sp>
      <p:sp>
        <p:nvSpPr>
          <p:cNvPr id="50178" name="Rectangle 2">
            <a:extLst>
              <a:ext uri="{FF2B5EF4-FFF2-40B4-BE49-F238E27FC236}">
                <a16:creationId xmlns:a16="http://schemas.microsoft.com/office/drawing/2014/main" id="{FFD73C7B-C1B2-445D-B82F-A9519766B869}"/>
              </a:ext>
            </a:extLst>
          </p:cNvPr>
          <p:cNvSpPr>
            <a:spLocks noGrp="1" noChangeArrowheads="1"/>
          </p:cNvSpPr>
          <p:nvPr>
            <p:ph type="subTitle" idx="1"/>
          </p:nvPr>
        </p:nvSpPr>
        <p:spPr>
          <a:xfrm>
            <a:off x="933450" y="2362200"/>
            <a:ext cx="7848600" cy="3124200"/>
          </a:xfrm>
        </p:spPr>
        <p:txBody>
          <a:bodyPr lIns="0" rIns="0"/>
          <a:lstStyle/>
          <a:p>
            <a:pPr marL="342900" indent="-342900" algn="l" eaLnBrk="1" hangingPunct="1">
              <a:spcBef>
                <a:spcPct val="0"/>
              </a:spcBef>
              <a:spcAft>
                <a:spcPts val="1200"/>
              </a:spcAft>
              <a:buFont typeface="Arial" panose="020B0604020202020204" pitchFamily="34" charset="0"/>
              <a:buChar char="•"/>
            </a:pPr>
            <a:r>
              <a:rPr lang="en-US" altLang="en-US" sz="2400" dirty="0"/>
              <a:t>Explain the </a:t>
            </a:r>
            <a:r>
              <a:rPr lang="en-US" altLang="en-US" sz="2400" b="1" dirty="0"/>
              <a:t>why</a:t>
            </a:r>
            <a:r>
              <a:rPr lang="en-US" altLang="en-US" sz="2400" dirty="0"/>
              <a:t> and </a:t>
            </a:r>
            <a:r>
              <a:rPr lang="en-US" altLang="en-US" sz="2400" b="1" dirty="0"/>
              <a:t>why not </a:t>
            </a:r>
            <a:r>
              <a:rPr lang="en-US" altLang="en-US" sz="2400" dirty="0"/>
              <a:t>for each issue</a:t>
            </a:r>
          </a:p>
          <a:p>
            <a:pPr marL="342900" indent="-342900" algn="l" eaLnBrk="1" hangingPunct="1">
              <a:spcBef>
                <a:spcPct val="0"/>
              </a:spcBef>
              <a:spcAft>
                <a:spcPts val="1200"/>
              </a:spcAft>
              <a:buFont typeface="Arial" panose="020B0604020202020204" pitchFamily="34" charset="0"/>
              <a:buChar char="•"/>
            </a:pPr>
            <a:r>
              <a:rPr lang="en-CA" altLang="en-US" sz="2400" dirty="0"/>
              <a:t>Analyze and </a:t>
            </a:r>
            <a:r>
              <a:rPr lang="en-CA" altLang="en-US" sz="2400" b="1" dirty="0"/>
              <a:t>explain</a:t>
            </a:r>
            <a:r>
              <a:rPr lang="en-CA" altLang="en-US" sz="2400" dirty="0"/>
              <a:t> why the panel reached that </a:t>
            </a:r>
            <a:r>
              <a:rPr lang="en-CA" altLang="en-US" sz="2400" b="1" dirty="0"/>
              <a:t>decision</a:t>
            </a:r>
            <a:r>
              <a:rPr lang="en-CA" altLang="en-US" sz="2400" dirty="0"/>
              <a:t>, provide </a:t>
            </a:r>
            <a:r>
              <a:rPr lang="en-CA" altLang="en-US" sz="2400" b="1" dirty="0"/>
              <a:t>examples</a:t>
            </a:r>
            <a:r>
              <a:rPr lang="en-CA" altLang="en-US" sz="2400" dirty="0"/>
              <a:t> if possible (not just conclusions)</a:t>
            </a:r>
          </a:p>
          <a:p>
            <a:pPr algn="l" eaLnBrk="1" hangingPunct="1">
              <a:spcBef>
                <a:spcPct val="0"/>
              </a:spcBef>
              <a:spcAft>
                <a:spcPts val="1200"/>
              </a:spcAft>
            </a:pPr>
            <a:endParaRPr lang="en-CA" altLang="en-US" sz="2000" dirty="0">
              <a:latin typeface="Century Gothic" panose="020B0502020202020204" pitchFamily="34" charset="0"/>
            </a:endParaRPr>
          </a:p>
          <a:p>
            <a:pPr algn="l" eaLnBrk="1" hangingPunct="1">
              <a:spcBef>
                <a:spcPct val="0"/>
              </a:spcBef>
              <a:spcAft>
                <a:spcPts val="1200"/>
              </a:spcAft>
            </a:pPr>
            <a:endParaRPr lang="en-CA" altLang="en-US" sz="2000" dirty="0">
              <a:latin typeface="Century Gothic" panose="020B0502020202020204" pitchFamily="34" charset="0"/>
            </a:endParaRPr>
          </a:p>
          <a:p>
            <a:pPr algn="l" eaLnBrk="1" hangingPunct="1">
              <a:spcBef>
                <a:spcPct val="0"/>
              </a:spcBef>
              <a:spcAft>
                <a:spcPts val="1200"/>
              </a:spcAft>
            </a:pPr>
            <a:endParaRPr lang="en-CA" altLang="en-US" sz="1600" dirty="0">
              <a:latin typeface="Century Gothic" panose="020B0502020202020204" pitchFamily="34" charset="0"/>
            </a:endParaRPr>
          </a:p>
        </p:txBody>
      </p:sp>
      <p:pic>
        <p:nvPicPr>
          <p:cNvPr id="2" name="Picture 1" descr="A stack of files with papers">
            <a:extLst>
              <a:ext uri="{FF2B5EF4-FFF2-40B4-BE49-F238E27FC236}">
                <a16:creationId xmlns:a16="http://schemas.microsoft.com/office/drawing/2014/main" id="{169BEE16-F77E-24F6-0B03-3A7452E83B8B}"/>
              </a:ext>
            </a:extLst>
          </p:cNvPr>
          <p:cNvPicPr>
            <a:picLocks noChangeAspect="1"/>
          </p:cNvPicPr>
          <p:nvPr/>
        </p:nvPicPr>
        <p:blipFill>
          <a:blip r:embed="rId3"/>
          <a:stretch>
            <a:fillRect/>
          </a:stretch>
        </p:blipFill>
        <p:spPr>
          <a:xfrm>
            <a:off x="5715000" y="4006957"/>
            <a:ext cx="2962913" cy="2816596"/>
          </a:xfrm>
          <a:prstGeom prst="rect">
            <a:avLst/>
          </a:prstGeom>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ADCA900-BEA6-486D-BD74-C73135D4C2F1}"/>
              </a:ext>
            </a:extLst>
          </p:cNvPr>
          <p:cNvSpPr>
            <a:spLocks noGrp="1" noChangeArrowheads="1"/>
          </p:cNvSpPr>
          <p:nvPr>
            <p:ph type="ctrTitle"/>
          </p:nvPr>
        </p:nvSpPr>
        <p:spPr>
          <a:xfrm>
            <a:off x="647700" y="990600"/>
            <a:ext cx="7848600" cy="838200"/>
          </a:xfrm>
        </p:spPr>
        <p:txBody>
          <a:bodyPr/>
          <a:lstStyle/>
          <a:p>
            <a:pPr eaLnBrk="1" hangingPunct="1">
              <a:defRPr/>
            </a:pPr>
            <a:r>
              <a:rPr lang="en-US" altLang="en-US" sz="3600" dirty="0">
                <a:solidFill>
                  <a:srgbClr val="00548B"/>
                </a:solidFill>
                <a:latin typeface="+mn-lt"/>
              </a:rPr>
              <a:t>Step 4: Decisions &amp; Reasons, </a:t>
            </a:r>
            <a:r>
              <a:rPr lang="en-US" altLang="en-US" sz="3600" i="1" dirty="0">
                <a:solidFill>
                  <a:srgbClr val="00548B"/>
                </a:solidFill>
                <a:latin typeface="+mn-lt"/>
              </a:rPr>
              <a:t>cont’d</a:t>
            </a:r>
          </a:p>
        </p:txBody>
      </p:sp>
      <p:sp>
        <p:nvSpPr>
          <p:cNvPr id="46082" name="Rectangle 2">
            <a:extLst>
              <a:ext uri="{FF2B5EF4-FFF2-40B4-BE49-F238E27FC236}">
                <a16:creationId xmlns:a16="http://schemas.microsoft.com/office/drawing/2014/main" id="{FBCDB832-384B-457E-8F56-EB469D4E2E61}"/>
              </a:ext>
            </a:extLst>
          </p:cNvPr>
          <p:cNvSpPr>
            <a:spLocks noGrp="1" noChangeArrowheads="1"/>
          </p:cNvSpPr>
          <p:nvPr>
            <p:ph type="subTitle" idx="1"/>
          </p:nvPr>
        </p:nvSpPr>
        <p:spPr>
          <a:xfrm>
            <a:off x="762000" y="2020888"/>
            <a:ext cx="7848600" cy="3124200"/>
          </a:xfrm>
        </p:spPr>
        <p:txBody>
          <a:bodyPr lIns="0" rIns="0"/>
          <a:lstStyle/>
          <a:p>
            <a:pPr algn="l" eaLnBrk="1" hangingPunct="1">
              <a:spcBef>
                <a:spcPct val="0"/>
              </a:spcBef>
              <a:spcAft>
                <a:spcPts val="1200"/>
              </a:spcAft>
              <a:defRPr/>
            </a:pPr>
            <a:r>
              <a:rPr lang="en-CA" altLang="en-US" sz="2400" b="1" dirty="0"/>
              <a:t>Why do we need reasons?</a:t>
            </a:r>
          </a:p>
          <a:p>
            <a:pPr marL="342900" indent="-342900" algn="l" eaLnBrk="1" hangingPunct="1">
              <a:spcBef>
                <a:spcPct val="0"/>
              </a:spcBef>
              <a:spcAft>
                <a:spcPts val="1200"/>
              </a:spcAft>
              <a:buFont typeface="Arial" panose="020B0604020202020204" pitchFamily="34" charset="0"/>
              <a:buChar char="•"/>
              <a:defRPr/>
            </a:pPr>
            <a:r>
              <a:rPr lang="en-CA" altLang="en-US" sz="2400" dirty="0"/>
              <a:t>Reasons are required in ICRC and Registration panels in accordance with the Health Professions Procedural Code.</a:t>
            </a:r>
          </a:p>
          <a:p>
            <a:pPr marL="342900" indent="-342900" algn="l" eaLnBrk="1" hangingPunct="1">
              <a:spcBef>
                <a:spcPct val="0"/>
              </a:spcBef>
              <a:spcAft>
                <a:spcPts val="1200"/>
              </a:spcAft>
              <a:buFont typeface="Arial" panose="020B0604020202020204" pitchFamily="34" charset="0"/>
              <a:buChar char="•"/>
              <a:defRPr/>
            </a:pPr>
            <a:r>
              <a:rPr lang="en-CA" altLang="en-US" sz="2400" dirty="0"/>
              <a:t>Clearly documented reasons </a:t>
            </a:r>
            <a:r>
              <a:rPr lang="en-US" altLang="en-US" sz="2400" dirty="0"/>
              <a:t>provide rationale for the decision, which </a:t>
            </a:r>
            <a:r>
              <a:rPr lang="en-CA" altLang="en-US" sz="2400" dirty="0"/>
              <a:t>can be useful if the decision is appealed</a:t>
            </a:r>
          </a:p>
          <a:p>
            <a:pPr marL="342900" indent="-342900" algn="l" eaLnBrk="1" hangingPunct="1">
              <a:spcBef>
                <a:spcPct val="0"/>
              </a:spcBef>
              <a:spcAft>
                <a:spcPts val="1200"/>
              </a:spcAft>
              <a:buFont typeface="Arial" panose="020B0604020202020204" pitchFamily="34" charset="0"/>
              <a:buChar char="•"/>
              <a:defRPr/>
            </a:pPr>
            <a:r>
              <a:rPr lang="en-CA" altLang="en-US" sz="2400" dirty="0"/>
              <a:t>Enhances fairness and transparency</a:t>
            </a:r>
          </a:p>
          <a:p>
            <a:pPr marL="342900" indent="-342900" algn="l" eaLnBrk="1" hangingPunct="1">
              <a:spcBef>
                <a:spcPct val="0"/>
              </a:spcBef>
              <a:spcAft>
                <a:spcPts val="1200"/>
              </a:spcAft>
              <a:buFont typeface="Arial" panose="020B0604020202020204" pitchFamily="34" charset="0"/>
              <a:buChar char="•"/>
              <a:defRPr/>
            </a:pPr>
            <a:r>
              <a:rPr lang="en-CA" altLang="en-US" sz="2400" dirty="0"/>
              <a:t>Can improve the quality of decisions</a:t>
            </a:r>
          </a:p>
          <a:p>
            <a:pPr algn="l" eaLnBrk="1" hangingPunct="1">
              <a:spcBef>
                <a:spcPct val="0"/>
              </a:spcBef>
              <a:spcAft>
                <a:spcPts val="1200"/>
              </a:spcAft>
              <a:defRPr/>
            </a:pPr>
            <a:endParaRPr lang="en-CA" altLang="en-US" sz="2000" dirty="0">
              <a:latin typeface="Century Gothic" panose="020B0502020202020204" pitchFamily="34" charset="0"/>
            </a:endParaRPr>
          </a:p>
          <a:p>
            <a:pPr algn="l" eaLnBrk="1" hangingPunct="1">
              <a:spcBef>
                <a:spcPct val="0"/>
              </a:spcBef>
              <a:spcAft>
                <a:spcPts val="1200"/>
              </a:spcAft>
              <a:defRPr/>
            </a:pPr>
            <a:endParaRPr lang="en-CA" altLang="en-US" sz="2000" dirty="0">
              <a:latin typeface="Century Gothic" panose="020B0502020202020204" pitchFamily="34" charset="0"/>
            </a:endParaRPr>
          </a:p>
          <a:p>
            <a:pPr algn="l" eaLnBrk="1" hangingPunct="1">
              <a:spcBef>
                <a:spcPct val="0"/>
              </a:spcBef>
              <a:spcAft>
                <a:spcPts val="1200"/>
              </a:spcAft>
              <a:defRPr/>
            </a:pPr>
            <a:endParaRPr lang="en-CA" altLang="en-US" sz="1600" dirty="0">
              <a:latin typeface="Century Gothic" panose="020B0502020202020204" pitchFamily="34" charset="0"/>
            </a:endParaRP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A58B380F-C806-4519-ADFF-FF48D8B99AA4}"/>
              </a:ext>
            </a:extLst>
          </p:cNvPr>
          <p:cNvSpPr>
            <a:spLocks noGrp="1" noChangeArrowheads="1"/>
          </p:cNvSpPr>
          <p:nvPr>
            <p:ph type="ctrTitle"/>
          </p:nvPr>
        </p:nvSpPr>
        <p:spPr>
          <a:xfrm>
            <a:off x="639763" y="462172"/>
            <a:ext cx="7848600" cy="838200"/>
          </a:xfrm>
        </p:spPr>
        <p:txBody>
          <a:bodyPr/>
          <a:lstStyle/>
          <a:p>
            <a:pPr eaLnBrk="1" hangingPunct="1">
              <a:defRPr/>
            </a:pPr>
            <a:r>
              <a:rPr lang="en-US" altLang="en-US" sz="3600" dirty="0">
                <a:solidFill>
                  <a:srgbClr val="00548B"/>
                </a:solidFill>
                <a:latin typeface="+mn-lt"/>
              </a:rPr>
              <a:t>Appeals</a:t>
            </a:r>
          </a:p>
        </p:txBody>
      </p:sp>
      <p:sp>
        <p:nvSpPr>
          <p:cNvPr id="54277" name="TextBox 1">
            <a:extLst>
              <a:ext uri="{FF2B5EF4-FFF2-40B4-BE49-F238E27FC236}">
                <a16:creationId xmlns:a16="http://schemas.microsoft.com/office/drawing/2014/main" id="{D9BDEC51-A50A-4194-B032-D13D27965853}"/>
              </a:ext>
            </a:extLst>
          </p:cNvPr>
          <p:cNvSpPr txBox="1">
            <a:spLocks noChangeArrowheads="1"/>
          </p:cNvSpPr>
          <p:nvPr/>
        </p:nvSpPr>
        <p:spPr bwMode="auto">
          <a:xfrm>
            <a:off x="639763" y="4572000"/>
            <a:ext cx="830986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If the applicant/registrant or complainant disagrees with the outcomes of a Registration or Inquiries, Complaints and Reports panel decision, the decision can be appealed via the </a:t>
            </a:r>
            <a:r>
              <a:rPr kumimoji="0" lang="en-CA" altLang="en-US" sz="24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Health Professions Appeal and Review Board </a:t>
            </a:r>
            <a:r>
              <a:rPr kumimoji="0" lang="en-CA" altLang="en-US" sz="24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(HPARB).</a:t>
            </a:r>
          </a:p>
        </p:txBody>
      </p:sp>
      <p:pic>
        <p:nvPicPr>
          <p:cNvPr id="3" name="Picture 2" descr="photo of an empty board room">
            <a:extLst>
              <a:ext uri="{FF2B5EF4-FFF2-40B4-BE49-F238E27FC236}">
                <a16:creationId xmlns:a16="http://schemas.microsoft.com/office/drawing/2014/main" id="{DC644636-FEC7-013A-1EE1-EDFC495DC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300372"/>
            <a:ext cx="4868863" cy="3229760"/>
          </a:xfrm>
          <a:prstGeom prst="rect">
            <a:avLst/>
          </a:prstGeom>
          <a:effectLst>
            <a:softEdge rad="101600"/>
          </a:effec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Role of Committees</a:t>
            </a:r>
          </a:p>
        </p:txBody>
      </p:sp>
      <p:sp>
        <p:nvSpPr>
          <p:cNvPr id="2" name="Rectangle 1">
            <a:extLst>
              <a:ext uri="{FF2B5EF4-FFF2-40B4-BE49-F238E27FC236}">
                <a16:creationId xmlns:a16="http://schemas.microsoft.com/office/drawing/2014/main" id="{6C6DA237-E0A0-4D2E-9D4D-F4582E605E77}"/>
              </a:ext>
            </a:extLst>
          </p:cNvPr>
          <p:cNvSpPr/>
          <p:nvPr/>
        </p:nvSpPr>
        <p:spPr>
          <a:xfrm>
            <a:off x="939713" y="2057400"/>
            <a:ext cx="7701050" cy="1384995"/>
          </a:xfrm>
          <a:prstGeom prst="rect">
            <a:avLst/>
          </a:prstGeom>
        </p:spPr>
        <p:txBody>
          <a:bodyPr wrap="square">
            <a:spAutoFit/>
          </a:bodyPr>
          <a:lstStyle/>
          <a:p>
            <a:r>
              <a:rPr lang="en-CA" altLang="en-US" sz="2800" dirty="0">
                <a:latin typeface="+mn-lt"/>
              </a:rPr>
              <a:t>The role of committees is to develop policies and provide practical application &amp; case level decision-making</a:t>
            </a:r>
          </a:p>
        </p:txBody>
      </p:sp>
    </p:spTree>
    <p:extLst>
      <p:ext uri="{BB962C8B-B14F-4D97-AF65-F5344CB8AC3E}">
        <p14:creationId xmlns:p14="http://schemas.microsoft.com/office/powerpoint/2010/main" val="174906233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B2798746-6625-43F1-BF85-29760EB8EE4C}"/>
              </a:ext>
            </a:extLst>
          </p:cNvPr>
          <p:cNvSpPr>
            <a:spLocks noGrp="1" noChangeArrowheads="1"/>
          </p:cNvSpPr>
          <p:nvPr>
            <p:ph type="ctrTitle"/>
          </p:nvPr>
        </p:nvSpPr>
        <p:spPr>
          <a:xfrm>
            <a:off x="647700" y="718641"/>
            <a:ext cx="7848600" cy="838200"/>
          </a:xfrm>
        </p:spPr>
        <p:txBody>
          <a:bodyPr/>
          <a:lstStyle/>
          <a:p>
            <a:pPr eaLnBrk="1" hangingPunct="1">
              <a:defRPr/>
            </a:pPr>
            <a:r>
              <a:rPr lang="en-US" altLang="en-US" sz="3600" dirty="0">
                <a:solidFill>
                  <a:srgbClr val="00548B"/>
                </a:solidFill>
                <a:latin typeface="+mn-lt"/>
              </a:rPr>
              <a:t>Appeals: What is HPARB?</a:t>
            </a:r>
          </a:p>
        </p:txBody>
      </p:sp>
      <p:sp>
        <p:nvSpPr>
          <p:cNvPr id="78854" name="TextBox 1">
            <a:extLst>
              <a:ext uri="{FF2B5EF4-FFF2-40B4-BE49-F238E27FC236}">
                <a16:creationId xmlns:a16="http://schemas.microsoft.com/office/drawing/2014/main" id="{44C8F1B7-0E74-4343-994B-A833A623F382}"/>
              </a:ext>
            </a:extLst>
          </p:cNvPr>
          <p:cNvSpPr txBox="1">
            <a:spLocks noChangeArrowheads="1"/>
          </p:cNvSpPr>
          <p:nvPr/>
        </p:nvSpPr>
        <p:spPr bwMode="auto">
          <a:xfrm>
            <a:off x="1143000" y="1556841"/>
            <a:ext cx="7086600" cy="4154984"/>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HPARB 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independent adjudicative agency</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independent of government</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Board members are not government of Ontario employees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not allowed to be or to have ever been members of a regulated health profession or Health College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Board members are appointed by the Lieutenant Governor-in-Council</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powers and processes are specified in the </a:t>
            </a:r>
            <a:r>
              <a:rPr kumimoji="0" lang="en-US" altLang="en-US" sz="22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Regulated Health Professions Act, 1991</a:t>
            </a:r>
            <a:endParaRPr kumimoji="0" lang="en-CA" altLang="en-US" sz="22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9941CAE0-D56C-4FD2-A99B-4AAE031AA651}"/>
              </a:ext>
            </a:extLst>
          </p:cNvPr>
          <p:cNvSpPr>
            <a:spLocks noGrp="1" noChangeArrowheads="1"/>
          </p:cNvSpPr>
          <p:nvPr>
            <p:ph type="ctrTitle"/>
          </p:nvPr>
        </p:nvSpPr>
        <p:spPr>
          <a:xfrm>
            <a:off x="647700" y="497356"/>
            <a:ext cx="7848600" cy="838200"/>
          </a:xfrm>
        </p:spPr>
        <p:txBody>
          <a:bodyPr/>
          <a:lstStyle/>
          <a:p>
            <a:pPr eaLnBrk="1" hangingPunct="1">
              <a:defRPr/>
            </a:pPr>
            <a:r>
              <a:rPr lang="en-US" altLang="en-US" sz="3600" dirty="0">
                <a:solidFill>
                  <a:srgbClr val="00548B"/>
                </a:solidFill>
                <a:latin typeface="+mn-lt"/>
              </a:rPr>
              <a:t>Appeals: Review vs. Hearing</a:t>
            </a:r>
          </a:p>
        </p:txBody>
      </p:sp>
      <p:sp>
        <p:nvSpPr>
          <p:cNvPr id="58373" name="TextBox 1">
            <a:extLst>
              <a:ext uri="{FF2B5EF4-FFF2-40B4-BE49-F238E27FC236}">
                <a16:creationId xmlns:a16="http://schemas.microsoft.com/office/drawing/2014/main" id="{B82CCDCE-5870-48C5-B5D2-3E873F93664E}"/>
              </a:ext>
            </a:extLst>
          </p:cNvPr>
          <p:cNvSpPr txBox="1">
            <a:spLocks noChangeArrowheads="1"/>
          </p:cNvSpPr>
          <p:nvPr/>
        </p:nvSpPr>
        <p:spPr bwMode="auto">
          <a:xfrm>
            <a:off x="1143000" y="1347038"/>
            <a:ext cx="708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When filing an appeal, the party requesting the appeal may choose whether they would like to proceed with a </a:t>
            </a:r>
            <a:r>
              <a:rPr kumimoji="0" lang="en-US" altLang="en-US" sz="20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review</a:t>
            </a: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or a </a:t>
            </a:r>
            <a:r>
              <a:rPr kumimoji="0" lang="en-US" altLang="en-US" sz="2000" b="0" i="1" u="none" strike="noStrike" kern="1200" cap="none" spc="0" normalizeH="0" baseline="0" noProof="0" dirty="0">
                <a:ln>
                  <a:noFill/>
                </a:ln>
                <a:solidFill>
                  <a:srgbClr val="000000"/>
                </a:solidFill>
                <a:effectLst/>
                <a:uLnTx/>
                <a:uFillTx/>
                <a:latin typeface="+mn-lt"/>
                <a:ea typeface="+mn-ea"/>
                <a:cs typeface="Arial" panose="020B0604020202020204" pitchFamily="34" charset="0"/>
              </a:rPr>
              <a:t>hearing</a:t>
            </a: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t>
            </a:r>
          </a:p>
        </p:txBody>
      </p:sp>
      <p:graphicFrame>
        <p:nvGraphicFramePr>
          <p:cNvPr id="2" name="Table 2">
            <a:extLst>
              <a:ext uri="{FF2B5EF4-FFF2-40B4-BE49-F238E27FC236}">
                <a16:creationId xmlns:a16="http://schemas.microsoft.com/office/drawing/2014/main" id="{326DF28F-8D92-4E5B-B944-DC3BC6F99446}"/>
              </a:ext>
            </a:extLst>
          </p:cNvPr>
          <p:cNvGraphicFramePr>
            <a:graphicFrameLocks noGrp="1"/>
          </p:cNvGraphicFramePr>
          <p:nvPr>
            <p:extLst>
              <p:ext uri="{D42A27DB-BD31-4B8C-83A1-F6EECF244321}">
                <p14:modId xmlns:p14="http://schemas.microsoft.com/office/powerpoint/2010/main" val="813019118"/>
              </p:ext>
            </p:extLst>
          </p:nvPr>
        </p:nvGraphicFramePr>
        <p:xfrm>
          <a:off x="1516063" y="2806700"/>
          <a:ext cx="6096000" cy="3094037"/>
        </p:xfrm>
        <a:graphic>
          <a:graphicData uri="http://schemas.openxmlformats.org/drawingml/2006/table">
            <a:tbl>
              <a:tblPr firstRow="1" bandRow="1">
                <a:tableStyleId>{10A1B5D5-9B99-4C35-A422-299274C87663}</a:tableStyleId>
              </a:tblPr>
              <a:tblGrid>
                <a:gridCol w="29718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tblGrid>
              <a:tr h="370878">
                <a:tc>
                  <a:txBody>
                    <a:bodyPr/>
                    <a:lstStyle/>
                    <a:p>
                      <a:r>
                        <a:rPr lang="en-CA" sz="1400" dirty="0">
                          <a:solidFill>
                            <a:schemeClr val="bg1"/>
                          </a:solidFill>
                        </a:rPr>
                        <a:t>Review</a:t>
                      </a:r>
                      <a:endParaRPr lang="en-CA" sz="1400" dirty="0">
                        <a:solidFill>
                          <a:schemeClr val="bg1"/>
                        </a:solidFill>
                        <a:latin typeface="Century Gothic" panose="020B0502020202020204" pitchFamily="34" charset="0"/>
                      </a:endParaRPr>
                    </a:p>
                  </a:txBody>
                  <a:tcPr marT="45725" marB="45725"/>
                </a:tc>
                <a:tc>
                  <a:txBody>
                    <a:bodyPr/>
                    <a:lstStyle/>
                    <a:p>
                      <a:r>
                        <a:rPr lang="en-CA" sz="1400" dirty="0">
                          <a:solidFill>
                            <a:schemeClr val="bg1"/>
                          </a:solidFill>
                        </a:rPr>
                        <a:t>Hearing</a:t>
                      </a:r>
                      <a:endParaRPr lang="en-CA" sz="1400" dirty="0">
                        <a:solidFill>
                          <a:schemeClr val="bg1"/>
                        </a:solidFill>
                        <a:latin typeface="Century Gothic" panose="020B0502020202020204" pitchFamily="34" charset="0"/>
                      </a:endParaRPr>
                    </a:p>
                  </a:txBody>
                  <a:tcPr marT="45725" marB="45725"/>
                </a:tc>
                <a:extLst>
                  <a:ext uri="{0D108BD9-81ED-4DB2-BD59-A6C34878D82A}">
                    <a16:rowId xmlns:a16="http://schemas.microsoft.com/office/drawing/2014/main" val="10000"/>
                  </a:ext>
                </a:extLst>
              </a:tr>
              <a:tr h="370878">
                <a:tc>
                  <a:txBody>
                    <a:bodyPr/>
                    <a:lstStyle/>
                    <a:p>
                      <a:r>
                        <a:rPr lang="en-CA" sz="1400" dirty="0"/>
                        <a:t>Paper process</a:t>
                      </a:r>
                      <a:endParaRPr lang="en-CA" sz="1400" dirty="0">
                        <a:latin typeface="Century Gothic" panose="020B0502020202020204" pitchFamily="34" charset="0"/>
                      </a:endParaRPr>
                    </a:p>
                  </a:txBody>
                  <a:tcPr marT="45725" marB="45725"/>
                </a:tc>
                <a:tc>
                  <a:txBody>
                    <a:bodyPr/>
                    <a:lstStyle/>
                    <a:p>
                      <a:r>
                        <a:rPr lang="en-CA" sz="1400" dirty="0"/>
                        <a:t>Court-like proceedings</a:t>
                      </a:r>
                      <a:endParaRPr lang="en-CA" sz="1400" dirty="0">
                        <a:latin typeface="Century Gothic" panose="020B0502020202020204" pitchFamily="34" charset="0"/>
                      </a:endParaRPr>
                    </a:p>
                  </a:txBody>
                  <a:tcPr marT="45725" marB="45725"/>
                </a:tc>
                <a:extLst>
                  <a:ext uri="{0D108BD9-81ED-4DB2-BD59-A6C34878D82A}">
                    <a16:rowId xmlns:a16="http://schemas.microsoft.com/office/drawing/2014/main" val="10001"/>
                  </a:ext>
                </a:extLst>
              </a:tr>
              <a:tr h="731595">
                <a:tc>
                  <a:txBody>
                    <a:bodyPr/>
                    <a:lstStyle/>
                    <a:p>
                      <a:r>
                        <a:rPr lang="en-CA" sz="1400" dirty="0"/>
                        <a:t>Neither party attends in person</a:t>
                      </a:r>
                      <a:endParaRPr lang="en-CA" sz="1400" dirty="0">
                        <a:latin typeface="Century Gothic" panose="020B0502020202020204" pitchFamily="34" charset="0"/>
                      </a:endParaRPr>
                    </a:p>
                  </a:txBody>
                  <a:tcPr marT="45725" marB="45725"/>
                </a:tc>
                <a:tc>
                  <a:txBody>
                    <a:bodyPr/>
                    <a:lstStyle/>
                    <a:p>
                      <a:r>
                        <a:rPr lang="en-CA" sz="1400" dirty="0"/>
                        <a:t>College &amp; party requesting appeal must present their own cases</a:t>
                      </a:r>
                      <a:endParaRPr lang="en-CA" sz="1400" dirty="0">
                        <a:latin typeface="Century Gothic" panose="020B0502020202020204" pitchFamily="34" charset="0"/>
                      </a:endParaRPr>
                    </a:p>
                  </a:txBody>
                  <a:tcPr marT="45725" marB="45725"/>
                </a:tc>
                <a:extLst>
                  <a:ext uri="{0D108BD9-81ED-4DB2-BD59-A6C34878D82A}">
                    <a16:rowId xmlns:a16="http://schemas.microsoft.com/office/drawing/2014/main" val="10002"/>
                  </a:ext>
                </a:extLst>
              </a:tr>
              <a:tr h="518213">
                <a:tc>
                  <a:txBody>
                    <a:bodyPr/>
                    <a:lstStyle/>
                    <a:p>
                      <a:r>
                        <a:rPr lang="en-CA" sz="1400" dirty="0"/>
                        <a:t>Faster</a:t>
                      </a:r>
                      <a:endParaRPr lang="en-CA" sz="1400" dirty="0">
                        <a:latin typeface="Century Gothic" panose="020B0502020202020204" pitchFamily="34" charset="0"/>
                      </a:endParaRPr>
                    </a:p>
                  </a:txBody>
                  <a:tcPr marT="45725" marB="45725"/>
                </a:tc>
                <a:tc>
                  <a:txBody>
                    <a:bodyPr/>
                    <a:lstStyle/>
                    <a:p>
                      <a:r>
                        <a:rPr lang="en-CA" sz="1400" dirty="0"/>
                        <a:t>Parties involved may have legal representation</a:t>
                      </a:r>
                      <a:endParaRPr lang="en-CA" sz="1400" dirty="0">
                        <a:latin typeface="Century Gothic" panose="020B0502020202020204" pitchFamily="34" charset="0"/>
                      </a:endParaRPr>
                    </a:p>
                  </a:txBody>
                  <a:tcPr marT="45725" marB="45725"/>
                </a:tc>
                <a:extLst>
                  <a:ext uri="{0D108BD9-81ED-4DB2-BD59-A6C34878D82A}">
                    <a16:rowId xmlns:a16="http://schemas.microsoft.com/office/drawing/2014/main" val="10003"/>
                  </a:ext>
                </a:extLst>
              </a:tr>
              <a:tr h="731595">
                <a:tc>
                  <a:txBody>
                    <a:bodyPr/>
                    <a:lstStyle/>
                    <a:p>
                      <a:r>
                        <a:rPr lang="en-CA" sz="1400" dirty="0"/>
                        <a:t>Less formal</a:t>
                      </a:r>
                      <a:endParaRPr lang="en-CA" sz="1400" dirty="0">
                        <a:latin typeface="Century Gothic" panose="020B0502020202020204" pitchFamily="34" charset="0"/>
                      </a:endParaRPr>
                    </a:p>
                  </a:txBody>
                  <a:tcPr marT="45725" marB="45725"/>
                </a:tc>
                <a:tc>
                  <a:txBody>
                    <a:bodyPr/>
                    <a:lstStyle/>
                    <a:p>
                      <a:r>
                        <a:rPr lang="en-CA" sz="1400" dirty="0"/>
                        <a:t>Parties involved must introduce their own evidence &amp; may call witnesses to testify</a:t>
                      </a:r>
                      <a:endParaRPr lang="en-CA" sz="1400" dirty="0">
                        <a:latin typeface="Century Gothic" panose="020B0502020202020204" pitchFamily="34" charset="0"/>
                      </a:endParaRPr>
                    </a:p>
                  </a:txBody>
                  <a:tcPr marT="45725" marB="45725"/>
                </a:tc>
                <a:extLst>
                  <a:ext uri="{0D108BD9-81ED-4DB2-BD59-A6C34878D82A}">
                    <a16:rowId xmlns:a16="http://schemas.microsoft.com/office/drawing/2014/main" val="10004"/>
                  </a:ext>
                </a:extLst>
              </a:tr>
              <a:tr h="370878">
                <a:tc>
                  <a:txBody>
                    <a:bodyPr/>
                    <a:lstStyle/>
                    <a:p>
                      <a:endParaRPr lang="en-CA" sz="1400" dirty="0">
                        <a:latin typeface="Century Gothic" panose="020B0502020202020204" pitchFamily="34" charset="0"/>
                      </a:endParaRPr>
                    </a:p>
                  </a:txBody>
                  <a:tcPr marT="45725" marB="45725"/>
                </a:tc>
                <a:tc>
                  <a:txBody>
                    <a:bodyPr/>
                    <a:lstStyle/>
                    <a:p>
                      <a:r>
                        <a:rPr lang="en-CA" sz="1400" dirty="0"/>
                        <a:t>Hearings are public</a:t>
                      </a:r>
                      <a:endParaRPr lang="en-CA" sz="1400" dirty="0">
                        <a:latin typeface="Century Gothic" panose="020B0502020202020204" pitchFamily="34" charset="0"/>
                      </a:endParaRPr>
                    </a:p>
                  </a:txBody>
                  <a:tcPr marT="45725" marB="45725"/>
                </a:tc>
                <a:extLst>
                  <a:ext uri="{0D108BD9-81ED-4DB2-BD59-A6C34878D82A}">
                    <a16:rowId xmlns:a16="http://schemas.microsoft.com/office/drawing/2014/main" val="10005"/>
                  </a:ext>
                </a:extLst>
              </a:tr>
            </a:tbl>
          </a:graphicData>
        </a:graphic>
      </p:graphicFrame>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0E27BB60-25F8-4429-86A6-10979007BB45}"/>
              </a:ext>
            </a:extLst>
          </p:cNvPr>
          <p:cNvSpPr>
            <a:spLocks noGrp="1" noChangeArrowheads="1"/>
          </p:cNvSpPr>
          <p:nvPr>
            <p:ph type="ctrTitle"/>
          </p:nvPr>
        </p:nvSpPr>
        <p:spPr>
          <a:xfrm>
            <a:off x="639763" y="762000"/>
            <a:ext cx="7848600" cy="838200"/>
          </a:xfrm>
        </p:spPr>
        <p:txBody>
          <a:bodyPr/>
          <a:lstStyle/>
          <a:p>
            <a:pPr eaLnBrk="1" hangingPunct="1">
              <a:defRPr/>
            </a:pPr>
            <a:r>
              <a:rPr lang="en-US" altLang="en-US" sz="3600" dirty="0">
                <a:solidFill>
                  <a:srgbClr val="00548B"/>
                </a:solidFill>
                <a:latin typeface="+mn-lt"/>
              </a:rPr>
              <a:t>Appeals: What can HPARB decide? (Registration)</a:t>
            </a:r>
          </a:p>
        </p:txBody>
      </p:sp>
      <p:sp>
        <p:nvSpPr>
          <p:cNvPr id="78854" name="TextBox 1">
            <a:extLst>
              <a:ext uri="{FF2B5EF4-FFF2-40B4-BE49-F238E27FC236}">
                <a16:creationId xmlns:a16="http://schemas.microsoft.com/office/drawing/2014/main" id="{29543AB2-5D6C-44B9-A41A-1C325B9AA815}"/>
              </a:ext>
            </a:extLst>
          </p:cNvPr>
          <p:cNvSpPr txBox="1">
            <a:spLocks noChangeArrowheads="1"/>
          </p:cNvSpPr>
          <p:nvPr/>
        </p:nvSpPr>
        <p:spPr bwMode="auto">
          <a:xfrm>
            <a:off x="1028700" y="1981200"/>
            <a:ext cx="7086600" cy="255454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For </a:t>
            </a:r>
            <a:r>
              <a:rPr kumimoji="0" lang="en-US" altLang="en-US" sz="20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Registration</a:t>
            </a: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appeals: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Confirm the Registration Committee’s order or proposed decision;</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Require the College to issue a certificate of registration or licence to the applicant upon successful completion of any examinations or training the Registration Committee may specify;</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A926CF97-3D39-4D84-B443-E534A5A128BA}"/>
              </a:ext>
            </a:extLst>
          </p:cNvPr>
          <p:cNvSpPr>
            <a:spLocks noGrp="1" noChangeArrowheads="1"/>
          </p:cNvSpPr>
          <p:nvPr>
            <p:ph type="ctrTitle"/>
          </p:nvPr>
        </p:nvSpPr>
        <p:spPr>
          <a:xfrm>
            <a:off x="639763" y="762000"/>
            <a:ext cx="7848600" cy="838200"/>
          </a:xfrm>
        </p:spPr>
        <p:txBody>
          <a:bodyPr/>
          <a:lstStyle/>
          <a:p>
            <a:pPr eaLnBrk="1" hangingPunct="1">
              <a:defRPr/>
            </a:pPr>
            <a:r>
              <a:rPr lang="en-US" altLang="en-US" sz="3600" dirty="0">
                <a:solidFill>
                  <a:srgbClr val="00548B"/>
                </a:solidFill>
                <a:latin typeface="+mn-lt"/>
              </a:rPr>
              <a:t>Appeals: What can HPARB decide? (Registration), </a:t>
            </a:r>
            <a:r>
              <a:rPr lang="en-US" altLang="en-US" sz="3600" i="1" dirty="0">
                <a:solidFill>
                  <a:srgbClr val="00548B"/>
                </a:solidFill>
                <a:latin typeface="+mn-lt"/>
              </a:rPr>
              <a:t>cont’d</a:t>
            </a:r>
          </a:p>
        </p:txBody>
      </p:sp>
      <p:sp>
        <p:nvSpPr>
          <p:cNvPr id="78854" name="TextBox 1">
            <a:extLst>
              <a:ext uri="{FF2B5EF4-FFF2-40B4-BE49-F238E27FC236}">
                <a16:creationId xmlns:a16="http://schemas.microsoft.com/office/drawing/2014/main" id="{F449CBFD-A13A-45A1-AE06-FC068F5134AF}"/>
              </a:ext>
            </a:extLst>
          </p:cNvPr>
          <p:cNvSpPr txBox="1">
            <a:spLocks noChangeArrowheads="1"/>
          </p:cNvSpPr>
          <p:nvPr/>
        </p:nvSpPr>
        <p:spPr bwMode="auto">
          <a:xfrm>
            <a:off x="930275" y="1981200"/>
            <a:ext cx="7086600" cy="286232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For </a:t>
            </a:r>
            <a:r>
              <a:rPr kumimoji="0" lang="en-US" altLang="en-US" sz="20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Registration</a:t>
            </a:r>
            <a:r>
              <a:rPr kumimoji="0" lang="en-US" altLang="en-US" sz="200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appeals (cont’d):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Require the Committee to issue a certificate of registration or licence to the applicant, with any terms, conditions and limitations the Board considers appropriate (if the applicant qualifies for registration and if the Registration Committee is determined to have exercised its powers improperly); or to</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Refer the matter back to the Registration Committee.</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BDA4246E-CDDA-4350-A048-C6776F5BF167}"/>
              </a:ext>
            </a:extLst>
          </p:cNvPr>
          <p:cNvSpPr>
            <a:spLocks noGrp="1" noChangeArrowheads="1"/>
          </p:cNvSpPr>
          <p:nvPr>
            <p:ph type="ctrTitle"/>
          </p:nvPr>
        </p:nvSpPr>
        <p:spPr>
          <a:xfrm>
            <a:off x="639763" y="762000"/>
            <a:ext cx="7848600" cy="838200"/>
          </a:xfrm>
        </p:spPr>
        <p:txBody>
          <a:bodyPr/>
          <a:lstStyle/>
          <a:p>
            <a:pPr eaLnBrk="1" hangingPunct="1">
              <a:defRPr/>
            </a:pPr>
            <a:r>
              <a:rPr lang="en-US" altLang="en-US" sz="3600" dirty="0">
                <a:solidFill>
                  <a:srgbClr val="00548B"/>
                </a:solidFill>
                <a:latin typeface="+mn-lt"/>
              </a:rPr>
              <a:t>Appeals: What can HPARB decide? (ICRC)</a:t>
            </a:r>
          </a:p>
        </p:txBody>
      </p:sp>
      <p:sp>
        <p:nvSpPr>
          <p:cNvPr id="78854" name="TextBox 1">
            <a:extLst>
              <a:ext uri="{FF2B5EF4-FFF2-40B4-BE49-F238E27FC236}">
                <a16:creationId xmlns:a16="http://schemas.microsoft.com/office/drawing/2014/main" id="{0FFDB090-6DAA-468B-B657-3CA061E0F091}"/>
              </a:ext>
            </a:extLst>
          </p:cNvPr>
          <p:cNvSpPr txBox="1">
            <a:spLocks noChangeArrowheads="1"/>
          </p:cNvSpPr>
          <p:nvPr/>
        </p:nvSpPr>
        <p:spPr bwMode="auto">
          <a:xfrm>
            <a:off x="930275" y="1981200"/>
            <a:ext cx="7086600" cy="255454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For</a:t>
            </a:r>
            <a:r>
              <a:rPr kumimoji="0" lang="en-US" altLang="en-US" sz="20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Inquiries, Complaints &amp; Reports </a:t>
            </a:r>
            <a:r>
              <a:rPr kumimoji="0" lang="en-US" altLang="en-US" sz="200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appeals: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Refer the matter back to the Inquiries, Complaints and Reports Committee;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Make recommendations to the Committee;</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Require the Committee to do things it is legally capable of doing; or to</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Confirm the Committee’s decision.</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731EAE55-9666-4AE0-A70C-FD62A543E556}"/>
              </a:ext>
            </a:extLst>
          </p:cNvPr>
          <p:cNvSpPr>
            <a:spLocks noGrp="1" noChangeArrowheads="1"/>
          </p:cNvSpPr>
          <p:nvPr>
            <p:ph type="ctrTitle"/>
          </p:nvPr>
        </p:nvSpPr>
        <p:spPr>
          <a:xfrm>
            <a:off x="647700" y="168736"/>
            <a:ext cx="7848600" cy="838200"/>
          </a:xfrm>
        </p:spPr>
        <p:txBody>
          <a:bodyPr/>
          <a:lstStyle/>
          <a:p>
            <a:pPr eaLnBrk="1" hangingPunct="1">
              <a:defRPr/>
            </a:pPr>
            <a:r>
              <a:rPr lang="en-US" altLang="en-US" sz="3600" dirty="0">
                <a:solidFill>
                  <a:srgbClr val="00548B"/>
                </a:solidFill>
                <a:latin typeface="+mn-lt"/>
              </a:rPr>
              <a:t>Monitoring</a:t>
            </a:r>
          </a:p>
        </p:txBody>
      </p:sp>
      <p:sp>
        <p:nvSpPr>
          <p:cNvPr id="66565" name="TextBox 1">
            <a:extLst>
              <a:ext uri="{FF2B5EF4-FFF2-40B4-BE49-F238E27FC236}">
                <a16:creationId xmlns:a16="http://schemas.microsoft.com/office/drawing/2014/main" id="{AB9296AD-50A6-4646-A2CC-DA1AFDD98323}"/>
              </a:ext>
            </a:extLst>
          </p:cNvPr>
          <p:cNvSpPr txBox="1">
            <a:spLocks noChangeArrowheads="1"/>
          </p:cNvSpPr>
          <p:nvPr/>
        </p:nvSpPr>
        <p:spPr bwMode="auto">
          <a:xfrm>
            <a:off x="1028700" y="1085570"/>
            <a:ext cx="7086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College monitors all registrants who have conditions on their practice.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2400" dirty="0">
              <a:solidFill>
                <a:srgbClr val="00000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Monitoring ensures that RPs comply with the decisions that arise from the College’s statutory committees.</a:t>
            </a:r>
            <a:endParaRPr kumimoji="0" lang="en-US" altLang="en-US"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F364E52-6AC1-8774-A90C-B8E0289955BD}"/>
              </a:ext>
              <a:ext uri="{C183D7F6-B498-43B3-948B-1728B52AA6E4}">
                <adec:decorative xmlns:adec="http://schemas.microsoft.com/office/drawing/2017/decorative" val="1"/>
              </a:ext>
            </a:extLst>
          </p:cNvPr>
          <p:cNvPicPr>
            <a:picLocks noChangeAspect="1"/>
          </p:cNvPicPr>
          <p:nvPr/>
        </p:nvPicPr>
        <p:blipFill>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3472528"/>
            <a:ext cx="6400800" cy="3360420"/>
          </a:xfrm>
          <a:prstGeom prst="rect">
            <a:avLst/>
          </a:prstGeom>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731EAE55-9666-4AE0-A70C-FD62A543E556}"/>
              </a:ext>
            </a:extLst>
          </p:cNvPr>
          <p:cNvSpPr>
            <a:spLocks noGrp="1" noChangeArrowheads="1"/>
          </p:cNvSpPr>
          <p:nvPr>
            <p:ph type="ctrTitle"/>
          </p:nvPr>
        </p:nvSpPr>
        <p:spPr>
          <a:xfrm>
            <a:off x="647700" y="788988"/>
            <a:ext cx="7848600" cy="838200"/>
          </a:xfrm>
        </p:spPr>
        <p:txBody>
          <a:bodyPr/>
          <a:lstStyle/>
          <a:p>
            <a:pPr eaLnBrk="1" hangingPunct="1">
              <a:defRPr/>
            </a:pPr>
            <a:r>
              <a:rPr lang="en-US" altLang="en-US" sz="3600" dirty="0">
                <a:solidFill>
                  <a:srgbClr val="00548B"/>
                </a:solidFill>
                <a:latin typeface="+mn-lt"/>
              </a:rPr>
              <a:t>Monitoring</a:t>
            </a:r>
          </a:p>
        </p:txBody>
      </p:sp>
      <p:sp>
        <p:nvSpPr>
          <p:cNvPr id="66565" name="TextBox 1">
            <a:extLst>
              <a:ext uri="{FF2B5EF4-FFF2-40B4-BE49-F238E27FC236}">
                <a16:creationId xmlns:a16="http://schemas.microsoft.com/office/drawing/2014/main" id="{AB9296AD-50A6-4646-A2CC-DA1AFDD98323}"/>
              </a:ext>
            </a:extLst>
          </p:cNvPr>
          <p:cNvSpPr txBox="1">
            <a:spLocks noChangeArrowheads="1"/>
          </p:cNvSpPr>
          <p:nvPr/>
        </p:nvSpPr>
        <p:spPr bwMode="auto">
          <a:xfrm>
            <a:off x="1028700" y="2151727"/>
            <a:ext cx="7086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One purpose of the monitoring function is to mitigate the risk of non-compliance by being proactive in ensuring compliance, versus reacting once a breach has occurred.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8871433"/>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29668F17-5D96-4CF1-94B8-F553FD1C9EA6}"/>
              </a:ext>
            </a:extLst>
          </p:cNvPr>
          <p:cNvSpPr>
            <a:spLocks noGrp="1" noChangeArrowheads="1"/>
          </p:cNvSpPr>
          <p:nvPr>
            <p:ph type="ctrTitle"/>
          </p:nvPr>
        </p:nvSpPr>
        <p:spPr>
          <a:xfrm>
            <a:off x="647700" y="788988"/>
            <a:ext cx="7848600" cy="838200"/>
          </a:xfrm>
        </p:spPr>
        <p:txBody>
          <a:bodyPr/>
          <a:lstStyle/>
          <a:p>
            <a:pPr eaLnBrk="1" hangingPunct="1">
              <a:defRPr/>
            </a:pPr>
            <a:r>
              <a:rPr lang="en-US" altLang="en-US" sz="3600" dirty="0">
                <a:solidFill>
                  <a:srgbClr val="00548B"/>
                </a:solidFill>
                <a:latin typeface="+mn-lt"/>
              </a:rPr>
              <a:t>Monitoring</a:t>
            </a:r>
          </a:p>
        </p:txBody>
      </p:sp>
      <p:sp>
        <p:nvSpPr>
          <p:cNvPr id="80902" name="TextBox 1">
            <a:extLst>
              <a:ext uri="{FF2B5EF4-FFF2-40B4-BE49-F238E27FC236}">
                <a16:creationId xmlns:a16="http://schemas.microsoft.com/office/drawing/2014/main" id="{64919926-E9B3-4352-AA08-5759B6D7F602}"/>
              </a:ext>
            </a:extLst>
          </p:cNvPr>
          <p:cNvSpPr txBox="1">
            <a:spLocks noChangeArrowheads="1"/>
          </p:cNvSpPr>
          <p:nvPr/>
        </p:nvSpPr>
        <p:spPr bwMode="auto">
          <a:xfrm>
            <a:off x="1219200" y="1658679"/>
            <a:ext cx="7086600" cy="501675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following are examples of obligations the monitoring department will keep track of:</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Agreements or undertakings between an RP and the College;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RPs whose certificates of registration are subject to terms, conditions or limitations;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Completion of Specified Continuing Remediation and Education Programs (SCERP);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Attendance at cautions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Attendance at Reprimands;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Fines and/or costs;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Suspensions; and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RPs whose certificates of registration have been surrendered, suspended or revoked with incomplete conditions.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29668F17-5D96-4CF1-94B8-F553FD1C9EA6}"/>
              </a:ext>
            </a:extLst>
          </p:cNvPr>
          <p:cNvSpPr>
            <a:spLocks noGrp="1" noChangeArrowheads="1"/>
          </p:cNvSpPr>
          <p:nvPr>
            <p:ph type="ctrTitle"/>
          </p:nvPr>
        </p:nvSpPr>
        <p:spPr>
          <a:xfrm>
            <a:off x="647700" y="788988"/>
            <a:ext cx="7848600" cy="838200"/>
          </a:xfrm>
        </p:spPr>
        <p:txBody>
          <a:bodyPr/>
          <a:lstStyle/>
          <a:p>
            <a:pPr eaLnBrk="1" hangingPunct="1">
              <a:defRPr/>
            </a:pPr>
            <a:r>
              <a:rPr lang="en-US" altLang="en-US" sz="3600" dirty="0">
                <a:solidFill>
                  <a:srgbClr val="00548B"/>
                </a:solidFill>
                <a:latin typeface="+mn-lt"/>
              </a:rPr>
              <a:t>Resources &amp; Further Reading</a:t>
            </a:r>
          </a:p>
        </p:txBody>
      </p:sp>
      <p:sp>
        <p:nvSpPr>
          <p:cNvPr id="80902" name="TextBox 1">
            <a:extLst>
              <a:ext uri="{FF2B5EF4-FFF2-40B4-BE49-F238E27FC236}">
                <a16:creationId xmlns:a16="http://schemas.microsoft.com/office/drawing/2014/main" id="{64919926-E9B3-4352-AA08-5759B6D7F602}"/>
              </a:ext>
            </a:extLst>
          </p:cNvPr>
          <p:cNvSpPr txBox="1">
            <a:spLocks noChangeArrowheads="1"/>
          </p:cNvSpPr>
          <p:nvPr/>
        </p:nvSpPr>
        <p:spPr bwMode="auto">
          <a:xfrm>
            <a:off x="1028700" y="1975584"/>
            <a:ext cx="7086600" cy="409342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CRPO Committee competency matrix</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hlinkClick r:id="rId3"/>
              </a:rPr>
              <a:t>https://www.crpo.ca/wp-content/uploads/2020/09/CRPO-Committee-Competency-Matrix_September-2020.pdf</a:t>
            </a: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2000" dirty="0">
              <a:solidFill>
                <a:srgbClr val="00000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CRPO Committee Composition Matrix:</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hlinkClick r:id="rId4"/>
              </a:rPr>
              <a:t>https://www.crpo.ca/wp-content/uploads/2020/09/CRPO-Committee-Composition-Matrix_September-2020.pdf</a:t>
            </a: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2000" dirty="0">
              <a:solidFill>
                <a:srgbClr val="00000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CRPO Discipline and FTP Hearing Panel competency matrix:</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hlinkClick r:id="rId5"/>
              </a:rPr>
              <a:t>https://www.crpo.ca/wp-content/uploads/2020/09/CRPO-Discipline-and-FTP-Hearing-Panel-Competency-Matrix_September-2020.pdf</a:t>
            </a:r>
            <a:endPar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3719639"/>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29668F17-5D96-4CF1-94B8-F553FD1C9EA6}"/>
              </a:ext>
            </a:extLst>
          </p:cNvPr>
          <p:cNvSpPr>
            <a:spLocks noGrp="1" noChangeArrowheads="1"/>
          </p:cNvSpPr>
          <p:nvPr>
            <p:ph type="ctrTitle"/>
          </p:nvPr>
        </p:nvSpPr>
        <p:spPr>
          <a:xfrm>
            <a:off x="647700" y="788988"/>
            <a:ext cx="7848600" cy="838200"/>
          </a:xfrm>
        </p:spPr>
        <p:txBody>
          <a:bodyPr/>
          <a:lstStyle/>
          <a:p>
            <a:pPr eaLnBrk="1" hangingPunct="1">
              <a:defRPr/>
            </a:pPr>
            <a:r>
              <a:rPr lang="en-US" altLang="en-US" sz="3600" dirty="0">
                <a:solidFill>
                  <a:srgbClr val="00548B"/>
                </a:solidFill>
                <a:latin typeface="+mn-lt"/>
              </a:rPr>
              <a:t>Next Steps</a:t>
            </a:r>
          </a:p>
        </p:txBody>
      </p:sp>
      <p:sp>
        <p:nvSpPr>
          <p:cNvPr id="80902" name="TextBox 1">
            <a:extLst>
              <a:ext uri="{FF2B5EF4-FFF2-40B4-BE49-F238E27FC236}">
                <a16:creationId xmlns:a16="http://schemas.microsoft.com/office/drawing/2014/main" id="{64919926-E9B3-4352-AA08-5759B6D7F602}"/>
              </a:ext>
            </a:extLst>
          </p:cNvPr>
          <p:cNvSpPr txBox="1">
            <a:spLocks noChangeArrowheads="1"/>
          </p:cNvSpPr>
          <p:nvPr/>
        </p:nvSpPr>
        <p:spPr bwMode="auto">
          <a:xfrm>
            <a:off x="1028700" y="2286000"/>
            <a:ext cx="7086600" cy="2246769"/>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You have now completed the CRPO onboarding governance modules.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2000" dirty="0">
              <a:solidFill>
                <a:srgbClr val="00000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You’re encouraged to access the governance resource library in Aprio where you will find tip sheets, videos, podcasts and other resources to support your learning.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288703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Role of Committees, cont’d</a:t>
            </a:r>
          </a:p>
        </p:txBody>
      </p:sp>
      <p:sp>
        <p:nvSpPr>
          <p:cNvPr id="10245" name="TextBox 3">
            <a:extLst>
              <a:ext uri="{FF2B5EF4-FFF2-40B4-BE49-F238E27FC236}">
                <a16:creationId xmlns:a16="http://schemas.microsoft.com/office/drawing/2014/main" id="{C114E68E-32C2-48BF-8B79-CDA546F29CB3}"/>
              </a:ext>
            </a:extLst>
          </p:cNvPr>
          <p:cNvSpPr txBox="1">
            <a:spLocks noChangeArrowheads="1"/>
          </p:cNvSpPr>
          <p:nvPr/>
        </p:nvSpPr>
        <p:spPr bwMode="auto">
          <a:xfrm>
            <a:off x="944563" y="1676400"/>
            <a:ext cx="7239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US" altLang="en-US" sz="2400" dirty="0">
                <a:solidFill>
                  <a:srgbClr val="000000"/>
                </a:solidFill>
                <a:latin typeface="+mn-lt"/>
              </a:rPr>
              <a:t>The work of committees is independent of Council.</a:t>
            </a:r>
          </a:p>
          <a:p>
            <a:pPr marL="342900" indent="-342900">
              <a:spcBef>
                <a:spcPct val="0"/>
              </a:spcBef>
            </a:pPr>
            <a:endParaRPr lang="en-US" altLang="en-US" sz="2400" dirty="0">
              <a:solidFill>
                <a:srgbClr val="000000"/>
              </a:solidFill>
              <a:latin typeface="+mn-lt"/>
            </a:endParaRPr>
          </a:p>
          <a:p>
            <a:pPr marL="342900" indent="-342900">
              <a:spcBef>
                <a:spcPct val="0"/>
              </a:spcBef>
            </a:pPr>
            <a:r>
              <a:rPr lang="en-US" altLang="en-US" sz="2400" dirty="0">
                <a:solidFill>
                  <a:srgbClr val="000000"/>
                </a:solidFill>
                <a:latin typeface="+mn-lt"/>
              </a:rPr>
              <a:t>Each committee has between 5-10 members. These members also sit on Council.</a:t>
            </a:r>
          </a:p>
          <a:p>
            <a:pPr marL="342900" indent="-342900">
              <a:spcBef>
                <a:spcPct val="0"/>
              </a:spcBef>
            </a:pPr>
            <a:endParaRPr lang="en-US" altLang="en-US" sz="2400" dirty="0">
              <a:solidFill>
                <a:srgbClr val="000000"/>
              </a:solidFill>
              <a:latin typeface="+mn-lt"/>
            </a:endParaRPr>
          </a:p>
          <a:p>
            <a:pPr marL="342900" indent="-342900">
              <a:spcBef>
                <a:spcPct val="0"/>
              </a:spcBef>
            </a:pPr>
            <a:r>
              <a:rPr lang="en-US" altLang="en-US" sz="2400" dirty="0">
                <a:solidFill>
                  <a:srgbClr val="000000"/>
                </a:solidFill>
                <a:latin typeface="+mn-lt"/>
              </a:rPr>
              <a:t>The committee </a:t>
            </a:r>
            <a:r>
              <a:rPr lang="en-US" altLang="en-US" sz="2400" i="1" dirty="0">
                <a:solidFill>
                  <a:srgbClr val="000000"/>
                </a:solidFill>
                <a:latin typeface="+mn-lt"/>
              </a:rPr>
              <a:t>terms of reference</a:t>
            </a:r>
            <a:r>
              <a:rPr lang="en-US" altLang="en-US" sz="2400" dirty="0">
                <a:solidFill>
                  <a:srgbClr val="000000"/>
                </a:solidFill>
                <a:latin typeface="+mn-lt"/>
              </a:rPr>
              <a:t> identify the scope &amp; limitations of each committee.</a:t>
            </a:r>
          </a:p>
          <a:p>
            <a:pPr>
              <a:spcBef>
                <a:spcPct val="0"/>
              </a:spcBef>
              <a:buNone/>
            </a:pPr>
            <a:endParaRPr lang="en-US" altLang="en-US" sz="2400" dirty="0">
              <a:solidFill>
                <a:srgbClr val="000000"/>
              </a:solidFill>
              <a:latin typeface="+mn-lt"/>
            </a:endParaRPr>
          </a:p>
          <a:p>
            <a:pPr marL="342900" indent="-342900">
              <a:spcBef>
                <a:spcPct val="0"/>
              </a:spcBef>
            </a:pPr>
            <a:r>
              <a:rPr lang="en-US" altLang="en-US" sz="2400" dirty="0">
                <a:solidFill>
                  <a:srgbClr val="000000"/>
                </a:solidFill>
                <a:latin typeface="+mn-lt"/>
              </a:rPr>
              <a:t>Committees report statistics to Council but do not provide detail on how decisions are made regarding individual cases.</a:t>
            </a:r>
          </a:p>
          <a:p>
            <a:pPr marL="342900" indent="-342900">
              <a:spcBef>
                <a:spcPct val="0"/>
              </a:spcBef>
            </a:pPr>
            <a:endParaRPr lang="en-US" alt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18455521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Executive Committee</a:t>
            </a:r>
          </a:p>
        </p:txBody>
      </p:sp>
      <p:sp>
        <p:nvSpPr>
          <p:cNvPr id="14341" name="TextBox 3">
            <a:extLst>
              <a:ext uri="{FF2B5EF4-FFF2-40B4-BE49-F238E27FC236}">
                <a16:creationId xmlns:a16="http://schemas.microsoft.com/office/drawing/2014/main" id="{49FDA745-6A7E-4A7D-898F-C30ED8D4159A}"/>
              </a:ext>
            </a:extLst>
          </p:cNvPr>
          <p:cNvSpPr txBox="1">
            <a:spLocks noChangeArrowheads="1"/>
          </p:cNvSpPr>
          <p:nvPr/>
        </p:nvSpPr>
        <p:spPr bwMode="auto">
          <a:xfrm>
            <a:off x="1066800" y="2459504"/>
            <a:ext cx="74501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Executive Committee provides leadership to Council and promotes excellence in governance.</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Members of this committee are elected by Council for terms of approximately one year.</a:t>
            </a:r>
          </a:p>
        </p:txBody>
      </p:sp>
    </p:spTree>
    <p:extLst>
      <p:ext uri="{BB962C8B-B14F-4D97-AF65-F5344CB8AC3E}">
        <p14:creationId xmlns:p14="http://schemas.microsoft.com/office/powerpoint/2010/main" val="320001857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046AA2A-96E8-45F9-A9EE-5D1CDC41A43A}"/>
              </a:ext>
            </a:extLst>
          </p:cNvPr>
          <p:cNvSpPr>
            <a:spLocks noGrp="1" noChangeArrowheads="1"/>
          </p:cNvSpPr>
          <p:nvPr>
            <p:ph type="ctrTitle"/>
          </p:nvPr>
        </p:nvSpPr>
        <p:spPr>
          <a:xfrm>
            <a:off x="487363" y="838200"/>
            <a:ext cx="8153400" cy="838200"/>
          </a:xfrm>
        </p:spPr>
        <p:txBody>
          <a:bodyPr/>
          <a:lstStyle/>
          <a:p>
            <a:pPr eaLnBrk="1" hangingPunct="1">
              <a:defRPr/>
            </a:pPr>
            <a:r>
              <a:rPr lang="en-US" altLang="en-US" sz="3600" dirty="0">
                <a:solidFill>
                  <a:srgbClr val="00548B"/>
                </a:solidFill>
                <a:latin typeface="+mn-lt"/>
              </a:rPr>
              <a:t>Registration Committee</a:t>
            </a:r>
          </a:p>
        </p:txBody>
      </p:sp>
      <p:sp>
        <p:nvSpPr>
          <p:cNvPr id="16389" name="TextBox 3">
            <a:extLst>
              <a:ext uri="{FF2B5EF4-FFF2-40B4-BE49-F238E27FC236}">
                <a16:creationId xmlns:a16="http://schemas.microsoft.com/office/drawing/2014/main" id="{3EB29241-D9D1-4C5A-9C57-B2BE8E616D30}"/>
              </a:ext>
            </a:extLst>
          </p:cNvPr>
          <p:cNvSpPr txBox="1">
            <a:spLocks noChangeArrowheads="1"/>
          </p:cNvSpPr>
          <p:nvPr/>
        </p:nvSpPr>
        <p:spPr bwMode="auto">
          <a:xfrm>
            <a:off x="612775" y="2057400"/>
            <a:ext cx="79025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0000"/>
                </a:solidFill>
                <a:latin typeface="+mn-lt"/>
              </a:rPr>
              <a:t>The Registration Committee develops policy related to registration and provides direction regarding the College’s registration processes.  </a:t>
            </a:r>
          </a:p>
          <a:p>
            <a:pPr>
              <a:spcBef>
                <a:spcPct val="0"/>
              </a:spcBef>
              <a:buFontTx/>
              <a:buNone/>
            </a:pPr>
            <a:endParaRPr lang="en-US" altLang="en-US" sz="2400" dirty="0">
              <a:solidFill>
                <a:srgbClr val="000000"/>
              </a:solidFill>
              <a:latin typeface="+mn-lt"/>
            </a:endParaRPr>
          </a:p>
          <a:p>
            <a:pPr>
              <a:spcBef>
                <a:spcPct val="0"/>
              </a:spcBef>
              <a:buFontTx/>
              <a:buNone/>
            </a:pPr>
            <a:r>
              <a:rPr lang="en-US" altLang="en-US" sz="2400" dirty="0">
                <a:solidFill>
                  <a:srgbClr val="000000"/>
                </a:solidFill>
                <a:latin typeface="+mn-lt"/>
              </a:rPr>
              <a:t>Entry to practice is a crucial component of public protection.</a:t>
            </a:r>
          </a:p>
        </p:txBody>
      </p:sp>
    </p:spTree>
    <p:extLst>
      <p:ext uri="{BB962C8B-B14F-4D97-AF65-F5344CB8AC3E}">
        <p14:creationId xmlns:p14="http://schemas.microsoft.com/office/powerpoint/2010/main" val="1934529234"/>
      </p:ext>
    </p:extLst>
  </p:cSld>
  <p:clrMapOvr>
    <a:masterClrMapping/>
  </p:clrMapOvr>
  <p:transition spd="med">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872EAB8BD1E43A1AF91AC7A7C5EC5" ma:contentTypeVersion="15" ma:contentTypeDescription="Create a new document." ma:contentTypeScope="" ma:versionID="94d6d6b2617fd7e20c71e34dfed1174d">
  <xsd:schema xmlns:xsd="http://www.w3.org/2001/XMLSchema" xmlns:xs="http://www.w3.org/2001/XMLSchema" xmlns:p="http://schemas.microsoft.com/office/2006/metadata/properties" xmlns:ns2="74f0ddcb-8f54-46b9-878e-dcc35ded26bb" xmlns:ns3="7a3e31a1-1ada-456f-9915-3f847ab7c898" targetNamespace="http://schemas.microsoft.com/office/2006/metadata/properties" ma:root="true" ma:fieldsID="0636b6fa56c97102a732818969f16c03" ns2:_="" ns3:_="">
    <xsd:import namespace="74f0ddcb-8f54-46b9-878e-dcc35ded26bb"/>
    <xsd:import namespace="7a3e31a1-1ada-456f-9915-3f847ab7c89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3:TaxCatchAll" minOccurs="0"/>
                <xsd:element ref="ns2:MediaServiceOCR"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f0ddcb-8f54-46b9-878e-dcc35ded26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08b1b30-5c3f-43d3-a6aa-d58e8a367f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3e31a1-1ada-456f-9915-3f847ab7c89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2a1aa7d-a2ee-4725-8fed-40291b232e67}" ma:internalName="TaxCatchAll" ma:showField="CatchAllData" ma:web="7a3e31a1-1ada-456f-9915-3f847ab7c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a3e31a1-1ada-456f-9915-3f847ab7c898" xsi:nil="true"/>
    <lcf76f155ced4ddcb4097134ff3c332f xmlns="74f0ddcb-8f54-46b9-878e-dcc35ded26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B19D78-8B86-4587-B57B-8E988EEEEF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f0ddcb-8f54-46b9-878e-dcc35ded26bb"/>
    <ds:schemaRef ds:uri="7a3e31a1-1ada-456f-9915-3f847ab7c8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83A052-C463-4843-9C23-C6FE7694D5AD}">
  <ds:schemaRefs>
    <ds:schemaRef ds:uri="http://schemas.microsoft.com/sharepoint/v3/contenttype/forms"/>
  </ds:schemaRefs>
</ds:datastoreItem>
</file>

<file path=customXml/itemProps3.xml><?xml version="1.0" encoding="utf-8"?>
<ds:datastoreItem xmlns:ds="http://schemas.openxmlformats.org/officeDocument/2006/customXml" ds:itemID="{8895CAB8-6D61-4BC5-95BD-7C52253CEC2A}">
  <ds:schemaRefs>
    <ds:schemaRef ds:uri="http://schemas.microsoft.com/office/2006/metadata/properties"/>
    <ds:schemaRef ds:uri="http://schemas.microsoft.com/office/infopath/2007/PartnerControls"/>
    <ds:schemaRef ds:uri="7a3e31a1-1ada-456f-9915-3f847ab7c898"/>
    <ds:schemaRef ds:uri="74f0ddcb-8f54-46b9-878e-dcc35ded26bb"/>
  </ds:schemaRefs>
</ds:datastoreItem>
</file>

<file path=docProps/app.xml><?xml version="1.0" encoding="utf-8"?>
<Properties xmlns="http://schemas.openxmlformats.org/officeDocument/2006/extended-properties" xmlns:vt="http://schemas.openxmlformats.org/officeDocument/2006/docPropsVTypes">
  <TotalTime>39254</TotalTime>
  <Words>3483</Words>
  <Application>Microsoft Office PowerPoint</Application>
  <PresentationFormat>On-screen Show (4:3)</PresentationFormat>
  <Paragraphs>550</Paragraphs>
  <Slides>69</Slides>
  <Notes>69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69</vt:i4>
      </vt:variant>
    </vt:vector>
  </HeadingPairs>
  <TitlesOfParts>
    <vt:vector size="74" baseType="lpstr">
      <vt:lpstr>Arial</vt:lpstr>
      <vt:lpstr>Century Gothic</vt:lpstr>
      <vt:lpstr>Myriad Pro Light</vt:lpstr>
      <vt:lpstr>Default Design</vt:lpstr>
      <vt:lpstr>2_Default Design</vt:lpstr>
      <vt:lpstr>Council Orientation Modules 3 &amp; 4</vt:lpstr>
      <vt:lpstr>Module 3: Committees</vt:lpstr>
      <vt:lpstr>Role of Committees</vt:lpstr>
      <vt:lpstr>Statutory Committees</vt:lpstr>
      <vt:lpstr>Standing Committees and Working Groups</vt:lpstr>
      <vt:lpstr>Role of Committees</vt:lpstr>
      <vt:lpstr>Role of Committees, cont’d</vt:lpstr>
      <vt:lpstr>Executive Committee</vt:lpstr>
      <vt:lpstr>Registration Committee</vt:lpstr>
      <vt:lpstr>Registration Committee, cont’d</vt:lpstr>
      <vt:lpstr>Examination Committee</vt:lpstr>
      <vt:lpstr>Inquiries, Complaints &amp; Reports Committee</vt:lpstr>
      <vt:lpstr>Inquiries, Complaints &amp; Reports Committee, cont’d</vt:lpstr>
      <vt:lpstr>Discipline Committee</vt:lpstr>
      <vt:lpstr>Fitness to Practise Committee</vt:lpstr>
      <vt:lpstr>Quality Assurance Committee</vt:lpstr>
      <vt:lpstr>Quality Assurance Committee, cont’d</vt:lpstr>
      <vt:lpstr>Client Relations Committee</vt:lpstr>
      <vt:lpstr>Client Relations Committee, cont’d</vt:lpstr>
      <vt:lpstr>Nominations &amp; Elections Committee</vt:lpstr>
      <vt:lpstr>Nominations &amp; Elections Committee, cont’d</vt:lpstr>
      <vt:lpstr>Module 4: Panels</vt:lpstr>
      <vt:lpstr>What is a Panel?</vt:lpstr>
      <vt:lpstr>Which Committees Hold Panels?</vt:lpstr>
      <vt:lpstr>Panel Composition</vt:lpstr>
      <vt:lpstr>Panel Members</vt:lpstr>
      <vt:lpstr>Panel Packages</vt:lpstr>
      <vt:lpstr>Panel Tools</vt:lpstr>
      <vt:lpstr>Panels: ICRC</vt:lpstr>
      <vt:lpstr>Panels: ICRC, cont’d</vt:lpstr>
      <vt:lpstr>Panels: ICRC, cont’d</vt:lpstr>
      <vt:lpstr>Panels: Registration</vt:lpstr>
      <vt:lpstr>Panels: Registration, cont’d</vt:lpstr>
      <vt:lpstr>Panels: QA</vt:lpstr>
      <vt:lpstr>Panels: QA, cont’d</vt:lpstr>
      <vt:lpstr>Panels: QA, cont’d</vt:lpstr>
      <vt:lpstr>Panel Competencies</vt:lpstr>
      <vt:lpstr>Panel Decision-making Process Registration, Exam, QA and ICRC</vt:lpstr>
      <vt:lpstr>Decision-making: Registration</vt:lpstr>
      <vt:lpstr>Decision-making: Examination </vt:lpstr>
      <vt:lpstr>Decision-making: Quality Assurance</vt:lpstr>
      <vt:lpstr>Decision-making: Inquiries, Complaints &amp; Reports</vt:lpstr>
      <vt:lpstr>Dispositions </vt:lpstr>
      <vt:lpstr>Dispositions: TCLs</vt:lpstr>
      <vt:lpstr>Dispositions: ICRC</vt:lpstr>
      <vt:lpstr>Basic Principles of Adjudication</vt:lpstr>
      <vt:lpstr>Stay in Your Lane!</vt:lpstr>
      <vt:lpstr>More Principles of Adjudication</vt:lpstr>
      <vt:lpstr>Dos and Don’ts of Adjudication</vt:lpstr>
      <vt:lpstr>Tips for Reviewing Panel Materials &amp; Participating in the Panel</vt:lpstr>
      <vt:lpstr>Step 1: Reviewing Panel Materials</vt:lpstr>
      <vt:lpstr>Step 1: Reviewing Panel Materials</vt:lpstr>
      <vt:lpstr>Step 1: Reviewing Panel Materials, cont’d</vt:lpstr>
      <vt:lpstr>Step 2: Panel Meeting Participation</vt:lpstr>
      <vt:lpstr>Step 3: Deliberation Process</vt:lpstr>
      <vt:lpstr>Step 3: Deliberation Process</vt:lpstr>
      <vt:lpstr>Step 4: Decisions &amp; Reasons</vt:lpstr>
      <vt:lpstr>Step 4: Decisions &amp; Reasons, cont’d</vt:lpstr>
      <vt:lpstr>Appeals</vt:lpstr>
      <vt:lpstr>Appeals: What is HPARB?</vt:lpstr>
      <vt:lpstr>Appeals: Review vs. Hearing</vt:lpstr>
      <vt:lpstr>Appeals: What can HPARB decide? (Registration)</vt:lpstr>
      <vt:lpstr>Appeals: What can HPARB decide? (Registration), cont’d</vt:lpstr>
      <vt:lpstr>Appeals: What can HPARB decide? (ICRC)</vt:lpstr>
      <vt:lpstr>Monitoring</vt:lpstr>
      <vt:lpstr>Monitoring</vt:lpstr>
      <vt:lpstr>Monitoring</vt:lpstr>
      <vt:lpstr>Resources &amp; Further Reading</vt:lpstr>
      <vt:lpstr>Next Steps</vt:lpstr>
    </vt:vector>
  </TitlesOfParts>
  <Company>HealthForceOntario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test</dc:creator>
  <cp:lastModifiedBy>Amy Fournier</cp:lastModifiedBy>
  <cp:revision>708</cp:revision>
  <cp:lastPrinted>2019-05-23T17:58:32Z</cp:lastPrinted>
  <dcterms:created xsi:type="dcterms:W3CDTF">2009-10-21T13:53:21Z</dcterms:created>
  <dcterms:modified xsi:type="dcterms:W3CDTF">2024-01-17T19:24:56Z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65900</vt:r8>
  </property>
  <property fmtid="{D5CDD505-2E9C-101B-9397-08002B2CF9AE}" pid="3" name="ContentTypeId">
    <vt:lpwstr>0x010100065872EAB8BD1E43A1AF91AC7A7C5EC5</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